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0"/>
  </p:notesMasterIdLst>
  <p:sldIdLst>
    <p:sldId id="256" r:id="rId2"/>
    <p:sldId id="257" r:id="rId3"/>
    <p:sldId id="364" r:id="rId4"/>
    <p:sldId id="258" r:id="rId5"/>
    <p:sldId id="259" r:id="rId6"/>
    <p:sldId id="321" r:id="rId7"/>
    <p:sldId id="360" r:id="rId8"/>
    <p:sldId id="323" r:id="rId9"/>
    <p:sldId id="324" r:id="rId10"/>
    <p:sldId id="335" r:id="rId11"/>
    <p:sldId id="336" r:id="rId12"/>
    <p:sldId id="337" r:id="rId13"/>
    <p:sldId id="339" r:id="rId14"/>
    <p:sldId id="338" r:id="rId15"/>
    <p:sldId id="341" r:id="rId16"/>
    <p:sldId id="340" r:id="rId17"/>
    <p:sldId id="342" r:id="rId18"/>
    <p:sldId id="343" r:id="rId19"/>
    <p:sldId id="344" r:id="rId20"/>
    <p:sldId id="345" r:id="rId21"/>
    <p:sldId id="365" r:id="rId22"/>
    <p:sldId id="346" r:id="rId23"/>
    <p:sldId id="347" r:id="rId24"/>
    <p:sldId id="348" r:id="rId25"/>
    <p:sldId id="349" r:id="rId26"/>
    <p:sldId id="350" r:id="rId27"/>
    <p:sldId id="351" r:id="rId28"/>
    <p:sldId id="352" r:id="rId29"/>
    <p:sldId id="353" r:id="rId30"/>
    <p:sldId id="354" r:id="rId31"/>
    <p:sldId id="355" r:id="rId32"/>
    <p:sldId id="361" r:id="rId33"/>
    <p:sldId id="356" r:id="rId34"/>
    <p:sldId id="357" r:id="rId35"/>
    <p:sldId id="363" r:id="rId36"/>
    <p:sldId id="362" r:id="rId37"/>
    <p:sldId id="358" r:id="rId38"/>
    <p:sldId id="359"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80C6C-74F6-4675-B546-A1ADC305BA3B}" v="1" dt="2020-12-11T05:15:19.925"/>
    <p1510:client id="{B43E8D59-BD5B-470A-A75E-57B73877E0E6}" v="3320" dt="2020-12-11T12:23:53.137"/>
    <p1510:client id="{D0907DE2-448A-4198-8372-90E0FB51805E}" v="330" dt="2021-01-06T02:38:19.0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1" autoAdjust="0"/>
    <p:restoredTop sz="94660"/>
  </p:normalViewPr>
  <p:slideViewPr>
    <p:cSldViewPr snapToGrid="0">
      <p:cViewPr varScale="1">
        <p:scale>
          <a:sx n="156" d="100"/>
          <a:sy n="156" d="100"/>
        </p:scale>
        <p:origin x="112"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e Pearson" userId="4824b3d90e1e76b0" providerId="Windows Live" clId="Web-{D0907DE2-448A-4198-8372-90E0FB51805E}"/>
    <pc:docChg chg="addSld modSld">
      <pc:chgData name="Luke Pearson" userId="4824b3d90e1e76b0" providerId="Windows Live" clId="Web-{D0907DE2-448A-4198-8372-90E0FB51805E}" dt="2021-01-06T02:38:19.015" v="327" actId="20577"/>
      <pc:docMkLst>
        <pc:docMk/>
      </pc:docMkLst>
      <pc:sldChg chg="addSp modSp">
        <pc:chgData name="Luke Pearson" userId="4824b3d90e1e76b0" providerId="Windows Live" clId="Web-{D0907DE2-448A-4198-8372-90E0FB51805E}" dt="2021-01-06T02:30:18.377" v="20" actId="14100"/>
        <pc:sldMkLst>
          <pc:docMk/>
          <pc:sldMk cId="834936067" sldId="258"/>
        </pc:sldMkLst>
        <pc:spChg chg="add mod">
          <ac:chgData name="Luke Pearson" userId="4824b3d90e1e76b0" providerId="Windows Live" clId="Web-{D0907DE2-448A-4198-8372-90E0FB51805E}" dt="2021-01-06T02:30:01.409" v="16"/>
          <ac:spMkLst>
            <pc:docMk/>
            <pc:sldMk cId="834936067" sldId="258"/>
            <ac:spMk id="3" creationId="{12D2EFF4-1A88-4126-B314-90965F71AAA7}"/>
          </ac:spMkLst>
        </pc:spChg>
        <pc:spChg chg="add mod">
          <ac:chgData name="Luke Pearson" userId="4824b3d90e1e76b0" providerId="Windows Live" clId="Web-{D0907DE2-448A-4198-8372-90E0FB51805E}" dt="2021-01-06T02:30:18.377" v="20" actId="14100"/>
          <ac:spMkLst>
            <pc:docMk/>
            <pc:sldMk cId="834936067" sldId="258"/>
            <ac:spMk id="79" creationId="{43EADD67-313F-4E9E-8E23-164CD264F02F}"/>
          </ac:spMkLst>
        </pc:spChg>
      </pc:sldChg>
      <pc:sldChg chg="addSp delSp modSp">
        <pc:chgData name="Luke Pearson" userId="4824b3d90e1e76b0" providerId="Windows Live" clId="Web-{D0907DE2-448A-4198-8372-90E0FB51805E}" dt="2021-01-06T02:27:58.175" v="11" actId="14100"/>
        <pc:sldMkLst>
          <pc:docMk/>
          <pc:sldMk cId="893383804" sldId="345"/>
        </pc:sldMkLst>
        <pc:spChg chg="add mod">
          <ac:chgData name="Luke Pearson" userId="4824b3d90e1e76b0" providerId="Windows Live" clId="Web-{D0907DE2-448A-4198-8372-90E0FB51805E}" dt="2021-01-06T02:27:32.222" v="6"/>
          <ac:spMkLst>
            <pc:docMk/>
            <pc:sldMk cId="893383804" sldId="345"/>
            <ac:spMk id="3" creationId="{8F1DC21C-57E2-4D20-A265-32E3C12B166D}"/>
          </ac:spMkLst>
        </pc:spChg>
        <pc:spChg chg="add del">
          <ac:chgData name="Luke Pearson" userId="4824b3d90e1e76b0" providerId="Windows Live" clId="Web-{D0907DE2-448A-4198-8372-90E0FB51805E}" dt="2021-01-06T02:27:12.879" v="2"/>
          <ac:spMkLst>
            <pc:docMk/>
            <pc:sldMk cId="893383804" sldId="345"/>
            <ac:spMk id="5" creationId="{E41C81D5-4A43-4962-8842-4B0ED6ED907C}"/>
          </ac:spMkLst>
        </pc:spChg>
        <pc:spChg chg="add mod">
          <ac:chgData name="Luke Pearson" userId="4824b3d90e1e76b0" providerId="Windows Live" clId="Web-{D0907DE2-448A-4198-8372-90E0FB51805E}" dt="2021-01-06T02:27:58.175" v="11" actId="14100"/>
          <ac:spMkLst>
            <pc:docMk/>
            <pc:sldMk cId="893383804" sldId="345"/>
            <ac:spMk id="80" creationId="{EFED033C-5800-4329-8C05-FA881E889A06}"/>
          </ac:spMkLst>
        </pc:spChg>
      </pc:sldChg>
      <pc:sldChg chg="modSp">
        <pc:chgData name="Luke Pearson" userId="4824b3d90e1e76b0" providerId="Windows Live" clId="Web-{D0907DE2-448A-4198-8372-90E0FB51805E}" dt="2021-01-06T02:38:10.265" v="325" actId="20577"/>
        <pc:sldMkLst>
          <pc:docMk/>
          <pc:sldMk cId="1577364387" sldId="362"/>
        </pc:sldMkLst>
        <pc:spChg chg="mod">
          <ac:chgData name="Luke Pearson" userId="4824b3d90e1e76b0" providerId="Windows Live" clId="Web-{D0907DE2-448A-4198-8372-90E0FB51805E}" dt="2021-01-06T02:38:10.265" v="325" actId="20577"/>
          <ac:spMkLst>
            <pc:docMk/>
            <pc:sldMk cId="1577364387" sldId="362"/>
            <ac:spMk id="4" creationId="{93F0E664-3893-45A8-9506-27C73DCA5F0A}"/>
          </ac:spMkLst>
        </pc:spChg>
      </pc:sldChg>
      <pc:sldChg chg="modSp">
        <pc:chgData name="Luke Pearson" userId="4824b3d90e1e76b0" providerId="Windows Live" clId="Web-{D0907DE2-448A-4198-8372-90E0FB51805E}" dt="2021-01-06T02:34:52.001" v="317" actId="20577"/>
        <pc:sldMkLst>
          <pc:docMk/>
          <pc:sldMk cId="153197161" sldId="364"/>
        </pc:sldMkLst>
        <pc:spChg chg="mod">
          <ac:chgData name="Luke Pearson" userId="4824b3d90e1e76b0" providerId="Windows Live" clId="Web-{D0907DE2-448A-4198-8372-90E0FB51805E}" dt="2021-01-06T02:34:52.001" v="317" actId="20577"/>
          <ac:spMkLst>
            <pc:docMk/>
            <pc:sldMk cId="153197161" sldId="364"/>
            <ac:spMk id="3" creationId="{9A4E1E70-0669-40BF-81FB-B94929498368}"/>
          </ac:spMkLst>
        </pc:spChg>
      </pc:sldChg>
      <pc:sldChg chg="addSp delSp modSp new">
        <pc:chgData name="Luke Pearson" userId="4824b3d90e1e76b0" providerId="Windows Live" clId="Web-{D0907DE2-448A-4198-8372-90E0FB51805E}" dt="2021-01-06T02:33:29.939" v="253" actId="20577"/>
        <pc:sldMkLst>
          <pc:docMk/>
          <pc:sldMk cId="2789563246" sldId="365"/>
        </pc:sldMkLst>
        <pc:spChg chg="mod">
          <ac:chgData name="Luke Pearson" userId="4824b3d90e1e76b0" providerId="Windows Live" clId="Web-{D0907DE2-448A-4198-8372-90E0FB51805E}" dt="2021-01-06T02:31:01.893" v="104" actId="20577"/>
          <ac:spMkLst>
            <pc:docMk/>
            <pc:sldMk cId="2789563246" sldId="365"/>
            <ac:spMk id="2" creationId="{84417F55-EE49-4EB2-BA3A-1A3BBCBCB370}"/>
          </ac:spMkLst>
        </pc:spChg>
        <pc:spChg chg="del">
          <ac:chgData name="Luke Pearson" userId="4824b3d90e1e76b0" providerId="Windows Live" clId="Web-{D0907DE2-448A-4198-8372-90E0FB51805E}" dt="2021-01-06T02:32:27.189" v="108"/>
          <ac:spMkLst>
            <pc:docMk/>
            <pc:sldMk cId="2789563246" sldId="365"/>
            <ac:spMk id="3" creationId="{BB18F64F-5C73-4107-8A9C-685A17E9A9D5}"/>
          </ac:spMkLst>
        </pc:spChg>
        <pc:spChg chg="mod">
          <ac:chgData name="Luke Pearson" userId="4824b3d90e1e76b0" providerId="Windows Live" clId="Web-{D0907DE2-448A-4198-8372-90E0FB51805E}" dt="2021-01-06T02:33:29.939" v="253" actId="20577"/>
          <ac:spMkLst>
            <pc:docMk/>
            <pc:sldMk cId="2789563246" sldId="365"/>
            <ac:spMk id="4" creationId="{F932C6DB-82D0-47AD-A8E7-58BC5FC2CC12}"/>
          </ac:spMkLst>
        </pc:spChg>
        <pc:picChg chg="add mod ord modCrop">
          <ac:chgData name="Luke Pearson" userId="4824b3d90e1e76b0" providerId="Windows Live" clId="Web-{D0907DE2-448A-4198-8372-90E0FB51805E}" dt="2021-01-06T02:32:27.189" v="108"/>
          <ac:picMkLst>
            <pc:docMk/>
            <pc:sldMk cId="2789563246" sldId="365"/>
            <ac:picMk id="5" creationId="{50574479-C9E7-4ECA-97B3-98B242F13BB6}"/>
          </ac:picMkLst>
        </pc:picChg>
      </pc:sldChg>
    </pc:docChg>
  </pc:docChgLst>
  <pc:docChgLst>
    <pc:chgData name="Luke Pearson" userId="4824b3d90e1e76b0" providerId="LiveId" clId="{16F80C6C-74F6-4675-B546-A1ADC305BA3B}"/>
    <pc:docChg chg="modSld sldOrd">
      <pc:chgData name="Luke Pearson" userId="4824b3d90e1e76b0" providerId="LiveId" clId="{16F80C6C-74F6-4675-B546-A1ADC305BA3B}" dt="2020-12-11T05:15:19.926" v="1"/>
      <pc:docMkLst>
        <pc:docMk/>
      </pc:docMkLst>
      <pc:sldChg chg="ord">
        <pc:chgData name="Luke Pearson" userId="4824b3d90e1e76b0" providerId="LiveId" clId="{16F80C6C-74F6-4675-B546-A1ADC305BA3B}" dt="2020-12-11T05:15:19.926" v="1"/>
        <pc:sldMkLst>
          <pc:docMk/>
          <pc:sldMk cId="2081213169" sldId="339"/>
        </pc:sldMkLst>
      </pc:sldChg>
    </pc:docChg>
  </pc:docChgLst>
  <pc:docChgLst>
    <pc:chgData userId="4824b3d90e1e76b0" providerId="LiveId" clId="{B43E8D59-BD5B-470A-A75E-57B73877E0E6}"/>
    <pc:docChg chg="undo redo custSel addSld delSld modSld sldOrd modMainMaster">
      <pc:chgData name="" userId="4824b3d90e1e76b0" providerId="LiveId" clId="{B43E8D59-BD5B-470A-A75E-57B73877E0E6}" dt="2020-12-11T12:23:53.137" v="3319" actId="5793"/>
      <pc:docMkLst>
        <pc:docMk/>
      </pc:docMkLst>
      <pc:sldChg chg="modSp">
        <pc:chgData name="" userId="4824b3d90e1e76b0" providerId="LiveId" clId="{B43E8D59-BD5B-470A-A75E-57B73877E0E6}" dt="2020-12-11T04:57:24.704" v="2762" actId="20577"/>
        <pc:sldMkLst>
          <pc:docMk/>
          <pc:sldMk cId="1007093643" sldId="257"/>
        </pc:sldMkLst>
        <pc:spChg chg="mod">
          <ac:chgData name="" userId="4824b3d90e1e76b0" providerId="LiveId" clId="{B43E8D59-BD5B-470A-A75E-57B73877E0E6}" dt="2020-12-11T04:57:24.704" v="2762" actId="20577"/>
          <ac:spMkLst>
            <pc:docMk/>
            <pc:sldMk cId="1007093643" sldId="257"/>
            <ac:spMk id="4" creationId="{A83A8C7F-A29B-460A-AD1A-AC75C45167B2}"/>
          </ac:spMkLst>
        </pc:spChg>
      </pc:sldChg>
      <pc:sldChg chg="addSp delSp modSp">
        <pc:chgData name="" userId="4824b3d90e1e76b0" providerId="LiveId" clId="{B43E8D59-BD5B-470A-A75E-57B73877E0E6}" dt="2020-12-11T05:46:28.897" v="2934" actId="1076"/>
        <pc:sldMkLst>
          <pc:docMk/>
          <pc:sldMk cId="3369647283" sldId="259"/>
        </pc:sldMkLst>
        <pc:spChg chg="mod">
          <ac:chgData name="" userId="4824b3d90e1e76b0" providerId="LiveId" clId="{B43E8D59-BD5B-470A-A75E-57B73877E0E6}" dt="2020-12-11T05:43:50.957" v="2792" actId="20577"/>
          <ac:spMkLst>
            <pc:docMk/>
            <pc:sldMk cId="3369647283" sldId="259"/>
            <ac:spMk id="4" creationId="{C492829F-4801-49EA-A151-6431C7AAF7DD}"/>
          </ac:spMkLst>
        </pc:spChg>
        <pc:picChg chg="add del mod">
          <ac:chgData name="" userId="4824b3d90e1e76b0" providerId="LiveId" clId="{B43E8D59-BD5B-470A-A75E-57B73877E0E6}" dt="2020-12-11T05:44:02.799" v="2793" actId="478"/>
          <ac:picMkLst>
            <pc:docMk/>
            <pc:sldMk cId="3369647283" sldId="259"/>
            <ac:picMk id="5" creationId="{155A7952-188D-4A33-8104-15CA58B8E127}"/>
          </ac:picMkLst>
        </pc:picChg>
        <pc:picChg chg="add del">
          <ac:chgData name="" userId="4824b3d90e1e76b0" providerId="LiveId" clId="{B43E8D59-BD5B-470A-A75E-57B73877E0E6}" dt="2020-12-11T05:44:04.742" v="2795"/>
          <ac:picMkLst>
            <pc:docMk/>
            <pc:sldMk cId="3369647283" sldId="259"/>
            <ac:picMk id="7" creationId="{8F4DB1F5-6A7D-4A88-B918-A500304DEA5B}"/>
          </ac:picMkLst>
        </pc:picChg>
        <pc:picChg chg="add del mod">
          <ac:chgData name="" userId="4824b3d90e1e76b0" providerId="LiveId" clId="{B43E8D59-BD5B-470A-A75E-57B73877E0E6}" dt="2020-12-11T05:46:17.655" v="2932" actId="478"/>
          <ac:picMkLst>
            <pc:docMk/>
            <pc:sldMk cId="3369647283" sldId="259"/>
            <ac:picMk id="8" creationId="{BA113A21-B8FD-4900-A666-3D8857412BF4}"/>
          </ac:picMkLst>
        </pc:picChg>
        <pc:picChg chg="add mod">
          <ac:chgData name="" userId="4824b3d90e1e76b0" providerId="LiveId" clId="{B43E8D59-BD5B-470A-A75E-57B73877E0E6}" dt="2020-12-11T05:46:28.897" v="2934" actId="1076"/>
          <ac:picMkLst>
            <pc:docMk/>
            <pc:sldMk cId="3369647283" sldId="259"/>
            <ac:picMk id="9" creationId="{3E7CEF1F-CD9C-41B6-B334-A15F6736C399}"/>
          </ac:picMkLst>
        </pc:picChg>
        <pc:picChg chg="del">
          <ac:chgData name="" userId="4824b3d90e1e76b0" providerId="LiveId" clId="{B43E8D59-BD5B-470A-A75E-57B73877E0E6}" dt="2020-12-11T02:48:40.761" v="2447" actId="478"/>
          <ac:picMkLst>
            <pc:docMk/>
            <pc:sldMk cId="3369647283" sldId="259"/>
            <ac:picMk id="79" creationId="{EB100F55-532F-4BD0-8529-3F38B92B3502}"/>
          </ac:picMkLst>
        </pc:picChg>
      </pc:sldChg>
      <pc:sldChg chg="modSp add del">
        <pc:chgData name="" userId="4824b3d90e1e76b0" providerId="LiveId" clId="{B43E8D59-BD5B-470A-A75E-57B73877E0E6}" dt="2020-12-10T10:53:34.403" v="324" actId="2696"/>
        <pc:sldMkLst>
          <pc:docMk/>
          <pc:sldMk cId="2591501044" sldId="300"/>
        </pc:sldMkLst>
        <pc:spChg chg="mod">
          <ac:chgData name="" userId="4824b3d90e1e76b0" providerId="LiveId" clId="{B43E8D59-BD5B-470A-A75E-57B73877E0E6}" dt="2020-12-10T10:53:26.805" v="323" actId="27636"/>
          <ac:spMkLst>
            <pc:docMk/>
            <pc:sldMk cId="2591501044" sldId="300"/>
            <ac:spMk id="4" creationId="{BE2C64B9-8BCB-4952-9540-2066C39152EF}"/>
          </ac:spMkLst>
        </pc:spChg>
      </pc:sldChg>
      <pc:sldChg chg="add del">
        <pc:chgData name="" userId="4824b3d90e1e76b0" providerId="LiveId" clId="{B43E8D59-BD5B-470A-A75E-57B73877E0E6}" dt="2020-12-10T10:54:22.144" v="354" actId="2696"/>
        <pc:sldMkLst>
          <pc:docMk/>
          <pc:sldMk cId="2541159668" sldId="309"/>
        </pc:sldMkLst>
      </pc:sldChg>
      <pc:sldChg chg="add del">
        <pc:chgData name="" userId="4824b3d90e1e76b0" providerId="LiveId" clId="{B43E8D59-BD5B-470A-A75E-57B73877E0E6}" dt="2020-12-10T10:57:03.989" v="433" actId="2696"/>
        <pc:sldMkLst>
          <pc:docMk/>
          <pc:sldMk cId="907069472" sldId="310"/>
        </pc:sldMkLst>
      </pc:sldChg>
      <pc:sldChg chg="add del">
        <pc:chgData name="" userId="4824b3d90e1e76b0" providerId="LiveId" clId="{B43E8D59-BD5B-470A-A75E-57B73877E0E6}" dt="2020-12-10T11:00:14.860" v="561" actId="2696"/>
        <pc:sldMkLst>
          <pc:docMk/>
          <pc:sldMk cId="4140845610" sldId="311"/>
        </pc:sldMkLst>
      </pc:sldChg>
      <pc:sldChg chg="add del">
        <pc:chgData name="" userId="4824b3d90e1e76b0" providerId="LiveId" clId="{B43E8D59-BD5B-470A-A75E-57B73877E0E6}" dt="2020-12-10T11:21:53.778" v="833" actId="2696"/>
        <pc:sldMkLst>
          <pc:docMk/>
          <pc:sldMk cId="2099232262" sldId="312"/>
        </pc:sldMkLst>
      </pc:sldChg>
      <pc:sldChg chg="add del">
        <pc:chgData name="" userId="4824b3d90e1e76b0" providerId="LiveId" clId="{B43E8D59-BD5B-470A-A75E-57B73877E0E6}" dt="2020-12-10T11:23:28.323" v="904" actId="2696"/>
        <pc:sldMkLst>
          <pc:docMk/>
          <pc:sldMk cId="1845864438" sldId="313"/>
        </pc:sldMkLst>
      </pc:sldChg>
      <pc:sldChg chg="del">
        <pc:chgData name="" userId="4824b3d90e1e76b0" providerId="LiveId" clId="{B43E8D59-BD5B-470A-A75E-57B73877E0E6}" dt="2020-12-10T10:32:52.412" v="2" actId="2696"/>
        <pc:sldMkLst>
          <pc:docMk/>
          <pc:sldMk cId="2455520808" sldId="317"/>
        </pc:sldMkLst>
      </pc:sldChg>
      <pc:sldChg chg="del">
        <pc:chgData name="" userId="4824b3d90e1e76b0" providerId="LiveId" clId="{B43E8D59-BD5B-470A-A75E-57B73877E0E6}" dt="2020-12-10T10:33:16.984" v="9" actId="2696"/>
        <pc:sldMkLst>
          <pc:docMk/>
          <pc:sldMk cId="2462811542" sldId="319"/>
        </pc:sldMkLst>
      </pc:sldChg>
      <pc:sldChg chg="del">
        <pc:chgData name="" userId="4824b3d90e1e76b0" providerId="LiveId" clId="{B43E8D59-BD5B-470A-A75E-57B73877E0E6}" dt="2020-12-10T10:33:20.103" v="10" actId="2696"/>
        <pc:sldMkLst>
          <pc:docMk/>
          <pc:sldMk cId="1981959734" sldId="320"/>
        </pc:sldMkLst>
      </pc:sldChg>
      <pc:sldChg chg="addSp modSp modTransition">
        <pc:chgData name="" userId="4824b3d90e1e76b0" providerId="LiveId" clId="{B43E8D59-BD5B-470A-A75E-57B73877E0E6}" dt="2020-12-10T11:11:11.237" v="738" actId="27636"/>
        <pc:sldMkLst>
          <pc:docMk/>
          <pc:sldMk cId="2001084060" sldId="321"/>
        </pc:sldMkLst>
        <pc:spChg chg="mod">
          <ac:chgData name="" userId="4824b3d90e1e76b0" providerId="LiveId" clId="{B43E8D59-BD5B-470A-A75E-57B73877E0E6}" dt="2020-12-10T11:11:11.237" v="738" actId="27636"/>
          <ac:spMkLst>
            <pc:docMk/>
            <pc:sldMk cId="2001084060" sldId="321"/>
            <ac:spMk id="2" creationId="{109583ED-2CD1-423B-9E64-43869EB5DEEE}"/>
          </ac:spMkLst>
        </pc:spChg>
        <pc:spChg chg="mod">
          <ac:chgData name="" userId="4824b3d90e1e76b0" providerId="LiveId" clId="{B43E8D59-BD5B-470A-A75E-57B73877E0E6}" dt="2020-12-10T10:33:12.586" v="8" actId="20577"/>
          <ac:spMkLst>
            <pc:docMk/>
            <pc:sldMk cId="2001084060" sldId="321"/>
            <ac:spMk id="4" creationId="{93DE57A4-84B8-4F44-AC76-0105CE033B92}"/>
          </ac:spMkLst>
        </pc:spChg>
        <pc:picChg chg="add mod">
          <ac:chgData name="" userId="4824b3d90e1e76b0" providerId="LiveId" clId="{B43E8D59-BD5B-470A-A75E-57B73877E0E6}" dt="2020-12-10T10:37:29.547" v="40" actId="1076"/>
          <ac:picMkLst>
            <pc:docMk/>
            <pc:sldMk cId="2001084060" sldId="321"/>
            <ac:picMk id="1026" creationId="{1583B82D-B603-4DD2-A045-B0D44E49AAA8}"/>
          </ac:picMkLst>
        </pc:picChg>
        <pc:picChg chg="add mod">
          <ac:chgData name="" userId="4824b3d90e1e76b0" providerId="LiveId" clId="{B43E8D59-BD5B-470A-A75E-57B73877E0E6}" dt="2020-12-10T10:37:33.798" v="41" actId="1076"/>
          <ac:picMkLst>
            <pc:docMk/>
            <pc:sldMk cId="2001084060" sldId="321"/>
            <ac:picMk id="1028" creationId="{2606B33B-B6D3-4F1D-BBB0-BEA6489DC67E}"/>
          </ac:picMkLst>
        </pc:picChg>
        <pc:picChg chg="add mod">
          <ac:chgData name="" userId="4824b3d90e1e76b0" providerId="LiveId" clId="{B43E8D59-BD5B-470A-A75E-57B73877E0E6}" dt="2020-12-10T10:37:35.745" v="42" actId="1076"/>
          <ac:picMkLst>
            <pc:docMk/>
            <pc:sldMk cId="2001084060" sldId="321"/>
            <ac:picMk id="1030" creationId="{E09219BB-3AC9-4F8F-8C18-636F7D4FB5B2}"/>
          </ac:picMkLst>
        </pc:picChg>
        <pc:picChg chg="add mod">
          <ac:chgData name="" userId="4824b3d90e1e76b0" providerId="LiveId" clId="{B43E8D59-BD5B-470A-A75E-57B73877E0E6}" dt="2020-12-10T10:37:37.765" v="43" actId="1076"/>
          <ac:picMkLst>
            <pc:docMk/>
            <pc:sldMk cId="2001084060" sldId="321"/>
            <ac:picMk id="1032" creationId="{8343609C-4147-44C5-8DDA-477C95083E04}"/>
          </ac:picMkLst>
        </pc:picChg>
        <pc:picChg chg="add mod">
          <ac:chgData name="" userId="4824b3d90e1e76b0" providerId="LiveId" clId="{B43E8D59-BD5B-470A-A75E-57B73877E0E6}" dt="2020-12-10T10:37:27.889" v="39" actId="1076"/>
          <ac:picMkLst>
            <pc:docMk/>
            <pc:sldMk cId="2001084060" sldId="321"/>
            <ac:picMk id="1034" creationId="{CD0D1273-2709-4CBB-A0E4-CD354257A9C5}"/>
          </ac:picMkLst>
        </pc:picChg>
      </pc:sldChg>
      <pc:sldChg chg="delSp add del ord setBg delDesignElem">
        <pc:chgData name="" userId="4824b3d90e1e76b0" providerId="LiveId" clId="{B43E8D59-BD5B-470A-A75E-57B73877E0E6}" dt="2020-12-10T10:39:28.924" v="52" actId="2696"/>
        <pc:sldMkLst>
          <pc:docMk/>
          <pc:sldMk cId="1697616772" sldId="322"/>
        </pc:sldMkLst>
        <pc:spChg chg="del">
          <ac:chgData name="" userId="4824b3d90e1e76b0" providerId="LiveId" clId="{B43E8D59-BD5B-470A-A75E-57B73877E0E6}" dt="2020-12-10T10:39:12.109" v="46"/>
          <ac:spMkLst>
            <pc:docMk/>
            <pc:sldMk cId="1697616772" sldId="322"/>
            <ac:spMk id="136" creationId="{6697F791-5FFA-4164-899F-EB52EA72B024}"/>
          </ac:spMkLst>
        </pc:spChg>
        <pc:spChg chg="del">
          <ac:chgData name="" userId="4824b3d90e1e76b0" providerId="LiveId" clId="{B43E8D59-BD5B-470A-A75E-57B73877E0E6}" dt="2020-12-10T10:39:12.109" v="46"/>
          <ac:spMkLst>
            <pc:docMk/>
            <pc:sldMk cId="1697616772" sldId="322"/>
            <ac:spMk id="140" creationId="{B773AB25-A422-41AA-9737-5E04C1966DE1}"/>
          </ac:spMkLst>
        </pc:spChg>
        <pc:grpChg chg="del">
          <ac:chgData name="" userId="4824b3d90e1e76b0" providerId="LiveId" clId="{B43E8D59-BD5B-470A-A75E-57B73877E0E6}" dt="2020-12-10T10:39:12.109" v="46"/>
          <ac:grpSpMkLst>
            <pc:docMk/>
            <pc:sldMk cId="1697616772" sldId="322"/>
            <ac:grpSpMk id="95" creationId="{EB95AFDF-FA7D-4311-9C65-6D507D92F474}"/>
          </ac:grpSpMkLst>
        </pc:grpChg>
        <pc:grpChg chg="del">
          <ac:chgData name="" userId="4824b3d90e1e76b0" providerId="LiveId" clId="{B43E8D59-BD5B-470A-A75E-57B73877E0E6}" dt="2020-12-10T10:39:12.109" v="46"/>
          <ac:grpSpMkLst>
            <pc:docMk/>
            <pc:sldMk cId="1697616772" sldId="322"/>
            <ac:grpSpMk id="144" creationId="{6AD0D387-1584-4477-B5F8-52B50D4F2205}"/>
          </ac:grpSpMkLst>
        </pc:grpChg>
        <pc:picChg chg="del">
          <ac:chgData name="" userId="4824b3d90e1e76b0" providerId="LiveId" clId="{B43E8D59-BD5B-470A-A75E-57B73877E0E6}" dt="2020-12-10T10:39:12.109" v="46"/>
          <ac:picMkLst>
            <pc:docMk/>
            <pc:sldMk cId="1697616772" sldId="322"/>
            <ac:picMk id="93" creationId="{5FF7B57D-FF7B-48B3-9F60-9BCEEECF9E76}"/>
          </ac:picMkLst>
        </pc:picChg>
        <pc:picChg chg="del">
          <ac:chgData name="" userId="4824b3d90e1e76b0" providerId="LiveId" clId="{B43E8D59-BD5B-470A-A75E-57B73877E0E6}" dt="2020-12-10T10:39:12.109" v="46"/>
          <ac:picMkLst>
            <pc:docMk/>
            <pc:sldMk cId="1697616772" sldId="322"/>
            <ac:picMk id="138" creationId="{4E28A1A9-FB81-4816-AAEA-C3B430946951}"/>
          </ac:picMkLst>
        </pc:picChg>
        <pc:picChg chg="del">
          <ac:chgData name="" userId="4824b3d90e1e76b0" providerId="LiveId" clId="{B43E8D59-BD5B-470A-A75E-57B73877E0E6}" dt="2020-12-10T10:39:12.109" v="46"/>
          <ac:picMkLst>
            <pc:docMk/>
            <pc:sldMk cId="1697616772" sldId="322"/>
            <ac:picMk id="142" creationId="{AF0552B8-DE8C-40DF-B29F-1728E6A10619}"/>
          </ac:picMkLst>
        </pc:picChg>
      </pc:sldChg>
      <pc:sldChg chg="addSp delSp add del setBg delDesignElem">
        <pc:chgData name="" userId="4824b3d90e1e76b0" providerId="LiveId" clId="{B43E8D59-BD5B-470A-A75E-57B73877E0E6}" dt="2020-12-10T10:39:25.115" v="50"/>
        <pc:sldMkLst>
          <pc:docMk/>
          <pc:sldMk cId="68741836" sldId="323"/>
        </pc:sldMkLst>
        <pc:spChg chg="add del">
          <ac:chgData name="" userId="4824b3d90e1e76b0" providerId="LiveId" clId="{B43E8D59-BD5B-470A-A75E-57B73877E0E6}" dt="2020-12-10T10:39:25.115" v="50"/>
          <ac:spMkLst>
            <pc:docMk/>
            <pc:sldMk cId="68741836" sldId="323"/>
            <ac:spMk id="136" creationId="{6697F791-5FFA-4164-899F-EB52EA72B024}"/>
          </ac:spMkLst>
        </pc:spChg>
        <pc:spChg chg="add del">
          <ac:chgData name="" userId="4824b3d90e1e76b0" providerId="LiveId" clId="{B43E8D59-BD5B-470A-A75E-57B73877E0E6}" dt="2020-12-10T10:39:25.115" v="50"/>
          <ac:spMkLst>
            <pc:docMk/>
            <pc:sldMk cId="68741836" sldId="323"/>
            <ac:spMk id="140" creationId="{B773AB25-A422-41AA-9737-5E04C1966DE1}"/>
          </ac:spMkLst>
        </pc:spChg>
        <pc:grpChg chg="add del">
          <ac:chgData name="" userId="4824b3d90e1e76b0" providerId="LiveId" clId="{B43E8D59-BD5B-470A-A75E-57B73877E0E6}" dt="2020-12-10T10:39:25.115" v="50"/>
          <ac:grpSpMkLst>
            <pc:docMk/>
            <pc:sldMk cId="68741836" sldId="323"/>
            <ac:grpSpMk id="95" creationId="{EB95AFDF-FA7D-4311-9C65-6D507D92F474}"/>
          </ac:grpSpMkLst>
        </pc:grpChg>
        <pc:grpChg chg="add del">
          <ac:chgData name="" userId="4824b3d90e1e76b0" providerId="LiveId" clId="{B43E8D59-BD5B-470A-A75E-57B73877E0E6}" dt="2020-12-10T10:39:25.115" v="50"/>
          <ac:grpSpMkLst>
            <pc:docMk/>
            <pc:sldMk cId="68741836" sldId="323"/>
            <ac:grpSpMk id="144" creationId="{6AD0D387-1584-4477-B5F8-52B50D4F2205}"/>
          </ac:grpSpMkLst>
        </pc:grpChg>
        <pc:picChg chg="add del">
          <ac:chgData name="" userId="4824b3d90e1e76b0" providerId="LiveId" clId="{B43E8D59-BD5B-470A-A75E-57B73877E0E6}" dt="2020-12-10T10:39:25.115" v="50"/>
          <ac:picMkLst>
            <pc:docMk/>
            <pc:sldMk cId="68741836" sldId="323"/>
            <ac:picMk id="93" creationId="{5FF7B57D-FF7B-48B3-9F60-9BCEEECF9E76}"/>
          </ac:picMkLst>
        </pc:picChg>
        <pc:picChg chg="add del">
          <ac:chgData name="" userId="4824b3d90e1e76b0" providerId="LiveId" clId="{B43E8D59-BD5B-470A-A75E-57B73877E0E6}" dt="2020-12-10T10:39:25.115" v="50"/>
          <ac:picMkLst>
            <pc:docMk/>
            <pc:sldMk cId="68741836" sldId="323"/>
            <ac:picMk id="138" creationId="{4E28A1A9-FB81-4816-AAEA-C3B430946951}"/>
          </ac:picMkLst>
        </pc:picChg>
        <pc:picChg chg="add del">
          <ac:chgData name="" userId="4824b3d90e1e76b0" providerId="LiveId" clId="{B43E8D59-BD5B-470A-A75E-57B73877E0E6}" dt="2020-12-10T10:39:25.115" v="50"/>
          <ac:picMkLst>
            <pc:docMk/>
            <pc:sldMk cId="68741836" sldId="323"/>
            <ac:picMk id="142" creationId="{AF0552B8-DE8C-40DF-B29F-1728E6A10619}"/>
          </ac:picMkLst>
        </pc:picChg>
      </pc:sldChg>
      <pc:sldChg chg="addSp delSp modSp add">
        <pc:chgData name="" userId="4824b3d90e1e76b0" providerId="LiveId" clId="{B43E8D59-BD5B-470A-A75E-57B73877E0E6}" dt="2020-12-11T05:47:17.817" v="2937" actId="1076"/>
        <pc:sldMkLst>
          <pc:docMk/>
          <pc:sldMk cId="3948305123" sldId="323"/>
        </pc:sldMkLst>
        <pc:spChg chg="mod">
          <ac:chgData name="" userId="4824b3d90e1e76b0" providerId="LiveId" clId="{B43E8D59-BD5B-470A-A75E-57B73877E0E6}" dt="2020-12-10T10:39:43.824" v="84" actId="20577"/>
          <ac:spMkLst>
            <pc:docMk/>
            <pc:sldMk cId="3948305123" sldId="323"/>
            <ac:spMk id="2" creationId="{EC3D9122-DC73-4E3D-8350-DDA69A9F7404}"/>
          </ac:spMkLst>
        </pc:spChg>
        <pc:spChg chg="mod">
          <ac:chgData name="" userId="4824b3d90e1e76b0" providerId="LiveId" clId="{B43E8D59-BD5B-470A-A75E-57B73877E0E6}" dt="2020-12-10T10:42:19.179" v="142" actId="20577"/>
          <ac:spMkLst>
            <pc:docMk/>
            <pc:sldMk cId="3948305123" sldId="323"/>
            <ac:spMk id="4" creationId="{C492829F-4801-49EA-A151-6431C7AAF7DD}"/>
          </ac:spMkLst>
        </pc:spChg>
        <pc:picChg chg="add del mod">
          <ac:chgData name="" userId="4824b3d90e1e76b0" providerId="LiveId" clId="{B43E8D59-BD5B-470A-A75E-57B73877E0E6}" dt="2020-12-11T05:47:09.049" v="2935" actId="478"/>
          <ac:picMkLst>
            <pc:docMk/>
            <pc:sldMk cId="3948305123" sldId="323"/>
            <ac:picMk id="3" creationId="{AB7920F5-8456-41CA-AFFF-1BD1848160C1}"/>
          </ac:picMkLst>
        </pc:picChg>
        <pc:picChg chg="add mod">
          <ac:chgData name="" userId="4824b3d90e1e76b0" providerId="LiveId" clId="{B43E8D59-BD5B-470A-A75E-57B73877E0E6}" dt="2020-12-11T05:47:17.817" v="2937" actId="1076"/>
          <ac:picMkLst>
            <pc:docMk/>
            <pc:sldMk cId="3948305123" sldId="323"/>
            <ac:picMk id="5" creationId="{72A8641D-E19B-42AF-AA75-502377E70574}"/>
          </ac:picMkLst>
        </pc:picChg>
        <pc:picChg chg="del">
          <ac:chgData name="" userId="4824b3d90e1e76b0" providerId="LiveId" clId="{B43E8D59-BD5B-470A-A75E-57B73877E0E6}" dt="2020-12-10T10:40:58.613" v="85" actId="478"/>
          <ac:picMkLst>
            <pc:docMk/>
            <pc:sldMk cId="3948305123" sldId="323"/>
            <ac:picMk id="79" creationId="{EB100F55-532F-4BD0-8529-3F38B92B3502}"/>
          </ac:picMkLst>
        </pc:picChg>
      </pc:sldChg>
      <pc:sldChg chg="addSp delSp modSp add">
        <pc:chgData name="" userId="4824b3d90e1e76b0" providerId="LiveId" clId="{B43E8D59-BD5B-470A-A75E-57B73877E0E6}" dt="2020-12-10T11:11:11.244" v="739" actId="27636"/>
        <pc:sldMkLst>
          <pc:docMk/>
          <pc:sldMk cId="1342199931" sldId="324"/>
        </pc:sldMkLst>
        <pc:spChg chg="mod">
          <ac:chgData name="" userId="4824b3d90e1e76b0" providerId="LiveId" clId="{B43E8D59-BD5B-470A-A75E-57B73877E0E6}" dt="2020-12-10T11:11:11.244" v="739" actId="27636"/>
          <ac:spMkLst>
            <pc:docMk/>
            <pc:sldMk cId="1342199931" sldId="324"/>
            <ac:spMk id="2" creationId="{109583ED-2CD1-423B-9E64-43869EB5DEEE}"/>
          </ac:spMkLst>
        </pc:spChg>
        <pc:spChg chg="mod">
          <ac:chgData name="" userId="4824b3d90e1e76b0" providerId="LiveId" clId="{B43E8D59-BD5B-470A-A75E-57B73877E0E6}" dt="2020-12-10T10:49:19.772" v="307" actId="207"/>
          <ac:spMkLst>
            <pc:docMk/>
            <pc:sldMk cId="1342199931" sldId="324"/>
            <ac:spMk id="3" creationId="{2B07D9C9-842C-4076-9A4C-82FAB4B4FFAB}"/>
          </ac:spMkLst>
        </pc:spChg>
        <pc:spChg chg="mod">
          <ac:chgData name="" userId="4824b3d90e1e76b0" providerId="LiveId" clId="{B43E8D59-BD5B-470A-A75E-57B73877E0E6}" dt="2020-12-10T10:50:27.679" v="312"/>
          <ac:spMkLst>
            <pc:docMk/>
            <pc:sldMk cId="1342199931" sldId="324"/>
            <ac:spMk id="4" creationId="{93DE57A4-84B8-4F44-AC76-0105CE033B92}"/>
          </ac:spMkLst>
        </pc:spChg>
        <pc:picChg chg="add del mod">
          <ac:chgData name="" userId="4824b3d90e1e76b0" providerId="LiveId" clId="{B43E8D59-BD5B-470A-A75E-57B73877E0E6}" dt="2020-12-10T10:50:50.990" v="313" actId="478"/>
          <ac:picMkLst>
            <pc:docMk/>
            <pc:sldMk cId="1342199931" sldId="324"/>
            <ac:picMk id="5" creationId="{FF4CD4DD-3180-46F2-89DB-347D94E30182}"/>
          </ac:picMkLst>
        </pc:picChg>
        <pc:picChg chg="add mod">
          <ac:chgData name="" userId="4824b3d90e1e76b0" providerId="LiveId" clId="{B43E8D59-BD5B-470A-A75E-57B73877E0E6}" dt="2020-12-10T10:50:54.229" v="315" actId="1076"/>
          <ac:picMkLst>
            <pc:docMk/>
            <pc:sldMk cId="1342199931" sldId="324"/>
            <ac:picMk id="6" creationId="{5ABE12BF-2158-4FAA-942F-0DDE023859CF}"/>
          </ac:picMkLst>
        </pc:picChg>
        <pc:picChg chg="add del">
          <ac:chgData name="" userId="4824b3d90e1e76b0" providerId="LiveId" clId="{B43E8D59-BD5B-470A-A75E-57B73877E0E6}" dt="2020-12-10T10:53:24.687" v="321"/>
          <ac:picMkLst>
            <pc:docMk/>
            <pc:sldMk cId="1342199931" sldId="324"/>
            <ac:picMk id="7" creationId="{325B30BF-0F1A-42E4-9512-89147082AD2D}"/>
          </ac:picMkLst>
        </pc:picChg>
        <pc:picChg chg="del">
          <ac:chgData name="" userId="4824b3d90e1e76b0" providerId="LiveId" clId="{B43E8D59-BD5B-470A-A75E-57B73877E0E6}" dt="2020-12-10T10:48:58.394" v="304" actId="478"/>
          <ac:picMkLst>
            <pc:docMk/>
            <pc:sldMk cId="1342199931" sldId="324"/>
            <ac:picMk id="1026" creationId="{1583B82D-B603-4DD2-A045-B0D44E49AAA8}"/>
          </ac:picMkLst>
        </pc:picChg>
        <pc:picChg chg="del">
          <ac:chgData name="" userId="4824b3d90e1e76b0" providerId="LiveId" clId="{B43E8D59-BD5B-470A-A75E-57B73877E0E6}" dt="2020-12-10T10:48:58.394" v="304" actId="478"/>
          <ac:picMkLst>
            <pc:docMk/>
            <pc:sldMk cId="1342199931" sldId="324"/>
            <ac:picMk id="1028" creationId="{2606B33B-B6D3-4F1D-BBB0-BEA6489DC67E}"/>
          </ac:picMkLst>
        </pc:picChg>
        <pc:picChg chg="del">
          <ac:chgData name="" userId="4824b3d90e1e76b0" providerId="LiveId" clId="{B43E8D59-BD5B-470A-A75E-57B73877E0E6}" dt="2020-12-10T10:48:58.394" v="304" actId="478"/>
          <ac:picMkLst>
            <pc:docMk/>
            <pc:sldMk cId="1342199931" sldId="324"/>
            <ac:picMk id="1030" creationId="{E09219BB-3AC9-4F8F-8C18-636F7D4FB5B2}"/>
          </ac:picMkLst>
        </pc:picChg>
        <pc:picChg chg="del">
          <ac:chgData name="" userId="4824b3d90e1e76b0" providerId="LiveId" clId="{B43E8D59-BD5B-470A-A75E-57B73877E0E6}" dt="2020-12-10T10:48:58.394" v="304" actId="478"/>
          <ac:picMkLst>
            <pc:docMk/>
            <pc:sldMk cId="1342199931" sldId="324"/>
            <ac:picMk id="1032" creationId="{8343609C-4147-44C5-8DDA-477C95083E04}"/>
          </ac:picMkLst>
        </pc:picChg>
        <pc:picChg chg="del">
          <ac:chgData name="" userId="4824b3d90e1e76b0" providerId="LiveId" clId="{B43E8D59-BD5B-470A-A75E-57B73877E0E6}" dt="2020-12-10T10:48:58.394" v="304" actId="478"/>
          <ac:picMkLst>
            <pc:docMk/>
            <pc:sldMk cId="1342199931" sldId="324"/>
            <ac:picMk id="1034" creationId="{CD0D1273-2709-4CBB-A0E4-CD354257A9C5}"/>
          </ac:picMkLst>
        </pc:picChg>
      </pc:sldChg>
      <pc:sldChg chg="modSp add del">
        <pc:chgData name="" userId="4824b3d90e1e76b0" providerId="LiveId" clId="{B43E8D59-BD5B-470A-A75E-57B73877E0E6}" dt="2020-12-10T11:07:08.228" v="656" actId="2696"/>
        <pc:sldMkLst>
          <pc:docMk/>
          <pc:sldMk cId="525052640" sldId="333"/>
        </pc:sldMkLst>
        <pc:picChg chg="mod">
          <ac:chgData name="" userId="4824b3d90e1e76b0" providerId="LiveId" clId="{B43E8D59-BD5B-470A-A75E-57B73877E0E6}" dt="2020-12-10T11:01:47.640" v="611" actId="1076"/>
          <ac:picMkLst>
            <pc:docMk/>
            <pc:sldMk cId="525052640" sldId="333"/>
            <ac:picMk id="7" creationId="{5AAC8237-4E10-4A57-86CE-508FCA8087F5}"/>
          </ac:picMkLst>
        </pc:picChg>
      </pc:sldChg>
      <pc:sldChg chg="add del">
        <pc:chgData name="" userId="4824b3d90e1e76b0" providerId="LiveId" clId="{B43E8D59-BD5B-470A-A75E-57B73877E0E6}" dt="2020-12-10T11:01:36.348" v="609" actId="2696"/>
        <pc:sldMkLst>
          <pc:docMk/>
          <pc:sldMk cId="868089003" sldId="334"/>
        </pc:sldMkLst>
      </pc:sldChg>
      <pc:sldChg chg="addSp delSp modSp add">
        <pc:chgData name="" userId="4824b3d90e1e76b0" providerId="LiveId" clId="{B43E8D59-BD5B-470A-A75E-57B73877E0E6}" dt="2020-12-10T11:11:11.247" v="740" actId="27636"/>
        <pc:sldMkLst>
          <pc:docMk/>
          <pc:sldMk cId="495649919" sldId="335"/>
        </pc:sldMkLst>
        <pc:spChg chg="mod">
          <ac:chgData name="" userId="4824b3d90e1e76b0" providerId="LiveId" clId="{B43E8D59-BD5B-470A-A75E-57B73877E0E6}" dt="2020-12-10T11:11:11.247" v="740" actId="27636"/>
          <ac:spMkLst>
            <pc:docMk/>
            <pc:sldMk cId="495649919" sldId="335"/>
            <ac:spMk id="2" creationId="{109583ED-2CD1-423B-9E64-43869EB5DEEE}"/>
          </ac:spMkLst>
        </pc:spChg>
        <pc:spChg chg="del">
          <ac:chgData name="" userId="4824b3d90e1e76b0" providerId="LiveId" clId="{B43E8D59-BD5B-470A-A75E-57B73877E0E6}" dt="2020-12-10T10:53:59.430" v="348" actId="478"/>
          <ac:spMkLst>
            <pc:docMk/>
            <pc:sldMk cId="495649919" sldId="335"/>
            <ac:spMk id="3" creationId="{2B07D9C9-842C-4076-9A4C-82FAB4B4FFAB}"/>
          </ac:spMkLst>
        </pc:spChg>
        <pc:spChg chg="del">
          <ac:chgData name="" userId="4824b3d90e1e76b0" providerId="LiveId" clId="{B43E8D59-BD5B-470A-A75E-57B73877E0E6}" dt="2020-12-10T10:54:04.687" v="350" actId="478"/>
          <ac:spMkLst>
            <pc:docMk/>
            <pc:sldMk cId="495649919" sldId="335"/>
            <ac:spMk id="4" creationId="{93DE57A4-84B8-4F44-AC76-0105CE033B92}"/>
          </ac:spMkLst>
        </pc:spChg>
        <pc:spChg chg="add del mod">
          <ac:chgData name="" userId="4824b3d90e1e76b0" providerId="LiveId" clId="{B43E8D59-BD5B-470A-A75E-57B73877E0E6}" dt="2020-12-10T10:54:08.307" v="351" actId="478"/>
          <ac:spMkLst>
            <pc:docMk/>
            <pc:sldMk cId="495649919" sldId="335"/>
            <ac:spMk id="7" creationId="{7F46BC1F-896B-49F5-9DAA-48983F30FE49}"/>
          </ac:spMkLst>
        </pc:spChg>
        <pc:picChg chg="del">
          <ac:chgData name="" userId="4824b3d90e1e76b0" providerId="LiveId" clId="{B43E8D59-BD5B-470A-A75E-57B73877E0E6}" dt="2020-12-10T10:54:01.268" v="349" actId="478"/>
          <ac:picMkLst>
            <pc:docMk/>
            <pc:sldMk cId="495649919" sldId="335"/>
            <ac:picMk id="6" creationId="{5ABE12BF-2158-4FAA-942F-0DDE023859CF}"/>
          </ac:picMkLst>
        </pc:picChg>
        <pc:picChg chg="add mod">
          <ac:chgData name="" userId="4824b3d90e1e76b0" providerId="LiveId" clId="{B43E8D59-BD5B-470A-A75E-57B73877E0E6}" dt="2020-12-10T10:54:17.014" v="353" actId="1076"/>
          <ac:picMkLst>
            <pc:docMk/>
            <pc:sldMk cId="495649919" sldId="335"/>
            <ac:picMk id="8" creationId="{FCD1FD22-C67A-40E8-8EF8-BF18A85C017B}"/>
          </ac:picMkLst>
        </pc:picChg>
      </pc:sldChg>
      <pc:sldChg chg="addSp delSp modSp add">
        <pc:chgData name="" userId="4824b3d90e1e76b0" providerId="LiveId" clId="{B43E8D59-BD5B-470A-A75E-57B73877E0E6}" dt="2020-12-10T11:11:11.248" v="741" actId="27636"/>
        <pc:sldMkLst>
          <pc:docMk/>
          <pc:sldMk cId="43430679" sldId="336"/>
        </pc:sldMkLst>
        <pc:spChg chg="mod">
          <ac:chgData name="" userId="4824b3d90e1e76b0" providerId="LiveId" clId="{B43E8D59-BD5B-470A-A75E-57B73877E0E6}" dt="2020-12-10T11:11:11.248" v="741" actId="27636"/>
          <ac:spMkLst>
            <pc:docMk/>
            <pc:sldMk cId="43430679" sldId="336"/>
            <ac:spMk id="2" creationId="{9631E4BE-64DA-41D7-A67A-020C70960677}"/>
          </ac:spMkLst>
        </pc:spChg>
        <pc:spChg chg="del">
          <ac:chgData name="" userId="4824b3d90e1e76b0" providerId="LiveId" clId="{B43E8D59-BD5B-470A-A75E-57B73877E0E6}" dt="2020-12-10T10:56:33.808" v="432" actId="931"/>
          <ac:spMkLst>
            <pc:docMk/>
            <pc:sldMk cId="43430679" sldId="336"/>
            <ac:spMk id="3" creationId="{6942B6BD-F103-4A2A-BC1F-61CD5C7ABA62}"/>
          </ac:spMkLst>
        </pc:spChg>
        <pc:spChg chg="mod">
          <ac:chgData name="" userId="4824b3d90e1e76b0" providerId="LiveId" clId="{B43E8D59-BD5B-470A-A75E-57B73877E0E6}" dt="2020-12-10T10:55:47.726" v="431" actId="20577"/>
          <ac:spMkLst>
            <pc:docMk/>
            <pc:sldMk cId="43430679" sldId="336"/>
            <ac:spMk id="4" creationId="{62AED285-3009-4B1F-99C8-F26649F22F30}"/>
          </ac:spMkLst>
        </pc:spChg>
        <pc:picChg chg="add mod">
          <ac:chgData name="" userId="4824b3d90e1e76b0" providerId="LiveId" clId="{B43E8D59-BD5B-470A-A75E-57B73877E0E6}" dt="2020-12-10T10:56:33.808" v="432" actId="931"/>
          <ac:picMkLst>
            <pc:docMk/>
            <pc:sldMk cId="43430679" sldId="336"/>
            <ac:picMk id="6" creationId="{4FA27012-7318-470A-B436-6E4AFAC50307}"/>
          </ac:picMkLst>
        </pc:picChg>
      </pc:sldChg>
      <pc:sldChg chg="addSp delSp modSp add modAnim">
        <pc:chgData name="" userId="4824b3d90e1e76b0" providerId="LiveId" clId="{B43E8D59-BD5B-470A-A75E-57B73877E0E6}" dt="2020-12-10T11:11:38.703" v="751" actId="20577"/>
        <pc:sldMkLst>
          <pc:docMk/>
          <pc:sldMk cId="2528699899" sldId="337"/>
        </pc:sldMkLst>
        <pc:spChg chg="mod">
          <ac:chgData name="" userId="4824b3d90e1e76b0" providerId="LiveId" clId="{B43E8D59-BD5B-470A-A75E-57B73877E0E6}" dt="2020-12-10T11:11:11.252" v="742" actId="27636"/>
          <ac:spMkLst>
            <pc:docMk/>
            <pc:sldMk cId="2528699899" sldId="337"/>
            <ac:spMk id="2" creationId="{109583ED-2CD1-423B-9E64-43869EB5DEEE}"/>
          </ac:spMkLst>
        </pc:spChg>
        <pc:spChg chg="del">
          <ac:chgData name="" userId="4824b3d90e1e76b0" providerId="LiveId" clId="{B43E8D59-BD5B-470A-A75E-57B73877E0E6}" dt="2020-12-10T10:58:13.801" v="470" actId="478"/>
          <ac:spMkLst>
            <pc:docMk/>
            <pc:sldMk cId="2528699899" sldId="337"/>
            <ac:spMk id="3" creationId="{2B07D9C9-842C-4076-9A4C-82FAB4B4FFAB}"/>
          </ac:spMkLst>
        </pc:spChg>
        <pc:spChg chg="mod">
          <ac:chgData name="" userId="4824b3d90e1e76b0" providerId="LiveId" clId="{B43E8D59-BD5B-470A-A75E-57B73877E0E6}" dt="2020-12-10T11:11:38.703" v="751" actId="20577"/>
          <ac:spMkLst>
            <pc:docMk/>
            <pc:sldMk cId="2528699899" sldId="337"/>
            <ac:spMk id="4" creationId="{93DE57A4-84B8-4F44-AC76-0105CE033B92}"/>
          </ac:spMkLst>
        </pc:spChg>
        <pc:spChg chg="add del mod">
          <ac:chgData name="" userId="4824b3d90e1e76b0" providerId="LiveId" clId="{B43E8D59-BD5B-470A-A75E-57B73877E0E6}" dt="2020-12-10T10:59:17.077" v="512"/>
          <ac:spMkLst>
            <pc:docMk/>
            <pc:sldMk cId="2528699899" sldId="337"/>
            <ac:spMk id="8" creationId="{2737662E-CC05-43CC-9D50-FCF05094B9FB}"/>
          </ac:spMkLst>
        </pc:spChg>
        <pc:picChg chg="add del">
          <ac:chgData name="" userId="4824b3d90e1e76b0" providerId="LiveId" clId="{B43E8D59-BD5B-470A-A75E-57B73877E0E6}" dt="2020-12-10T10:59:20.097" v="515" actId="478"/>
          <ac:picMkLst>
            <pc:docMk/>
            <pc:sldMk cId="2528699899" sldId="337"/>
            <ac:picMk id="6" creationId="{5ABE12BF-2158-4FAA-942F-0DDE023859CF}"/>
          </ac:picMkLst>
        </pc:picChg>
        <pc:picChg chg="add mod">
          <ac:chgData name="" userId="4824b3d90e1e76b0" providerId="LiveId" clId="{B43E8D59-BD5B-470A-A75E-57B73877E0E6}" dt="2020-12-10T10:59:30.879" v="518" actId="1076"/>
          <ac:picMkLst>
            <pc:docMk/>
            <pc:sldMk cId="2528699899" sldId="337"/>
            <ac:picMk id="7" creationId="{A9EEE9BB-8E53-4482-9CCB-3E5828355233}"/>
          </ac:picMkLst>
        </pc:picChg>
        <pc:picChg chg="add del mod">
          <ac:chgData name="" userId="4824b3d90e1e76b0" providerId="LiveId" clId="{B43E8D59-BD5B-470A-A75E-57B73877E0E6}" dt="2020-12-10T10:59:14.109" v="508"/>
          <ac:picMkLst>
            <pc:docMk/>
            <pc:sldMk cId="2528699899" sldId="337"/>
            <ac:picMk id="9" creationId="{5482EA9F-53EF-4D3F-B500-E9D3C1A4C9C9}"/>
          </ac:picMkLst>
        </pc:picChg>
      </pc:sldChg>
      <pc:sldChg chg="addSp delSp modSp add modAnim">
        <pc:chgData name="" userId="4824b3d90e1e76b0" providerId="LiveId" clId="{B43E8D59-BD5B-470A-A75E-57B73877E0E6}" dt="2020-12-10T11:11:11.260" v="743" actId="27636"/>
        <pc:sldMkLst>
          <pc:docMk/>
          <pc:sldMk cId="1939311075" sldId="338"/>
        </pc:sldMkLst>
        <pc:spChg chg="mod">
          <ac:chgData name="" userId="4824b3d90e1e76b0" providerId="LiveId" clId="{B43E8D59-BD5B-470A-A75E-57B73877E0E6}" dt="2020-12-10T11:11:11.260" v="743" actId="27636"/>
          <ac:spMkLst>
            <pc:docMk/>
            <pc:sldMk cId="1939311075" sldId="338"/>
            <ac:spMk id="2" creationId="{109583ED-2CD1-423B-9E64-43869EB5DEEE}"/>
          </ac:spMkLst>
        </pc:spChg>
        <pc:spChg chg="mod">
          <ac:chgData name="" userId="4824b3d90e1e76b0" providerId="LiveId" clId="{B43E8D59-BD5B-470A-A75E-57B73877E0E6}" dt="2020-12-10T10:59:54.042" v="557" actId="1076"/>
          <ac:spMkLst>
            <pc:docMk/>
            <pc:sldMk cId="1939311075" sldId="338"/>
            <ac:spMk id="4" creationId="{93DE57A4-84B8-4F44-AC76-0105CE033B92}"/>
          </ac:spMkLst>
        </pc:spChg>
        <pc:picChg chg="add mod">
          <ac:chgData name="" userId="4824b3d90e1e76b0" providerId="LiveId" clId="{B43E8D59-BD5B-470A-A75E-57B73877E0E6}" dt="2020-12-10T11:00:03.732" v="560" actId="1076"/>
          <ac:picMkLst>
            <pc:docMk/>
            <pc:sldMk cId="1939311075" sldId="338"/>
            <ac:picMk id="5" creationId="{F080AE8A-071E-4E60-ACC7-87A70DB680A6}"/>
          </ac:picMkLst>
        </pc:picChg>
        <pc:picChg chg="del">
          <ac:chgData name="" userId="4824b3d90e1e76b0" providerId="LiveId" clId="{B43E8D59-BD5B-470A-A75E-57B73877E0E6}" dt="2020-12-10T10:59:55.631" v="558" actId="478"/>
          <ac:picMkLst>
            <pc:docMk/>
            <pc:sldMk cId="1939311075" sldId="338"/>
            <ac:picMk id="7" creationId="{A9EEE9BB-8E53-4482-9CCB-3E5828355233}"/>
          </ac:picMkLst>
        </pc:picChg>
      </pc:sldChg>
      <pc:sldChg chg="addSp delSp modSp add delAnim">
        <pc:chgData name="" userId="4824b3d90e1e76b0" providerId="LiveId" clId="{B43E8D59-BD5B-470A-A75E-57B73877E0E6}" dt="2020-12-10T11:11:11.264" v="744" actId="27636"/>
        <pc:sldMkLst>
          <pc:docMk/>
          <pc:sldMk cId="2081213169" sldId="339"/>
        </pc:sldMkLst>
        <pc:spChg chg="mod">
          <ac:chgData name="" userId="4824b3d90e1e76b0" providerId="LiveId" clId="{B43E8D59-BD5B-470A-A75E-57B73877E0E6}" dt="2020-12-10T11:11:11.264" v="744" actId="27636"/>
          <ac:spMkLst>
            <pc:docMk/>
            <pc:sldMk cId="2081213169" sldId="339"/>
            <ac:spMk id="2" creationId="{109583ED-2CD1-423B-9E64-43869EB5DEEE}"/>
          </ac:spMkLst>
        </pc:spChg>
        <pc:spChg chg="mod">
          <ac:chgData name="" userId="4824b3d90e1e76b0" providerId="LiveId" clId="{B43E8D59-BD5B-470A-A75E-57B73877E0E6}" dt="2020-12-10T11:01:07.757" v="604" actId="20577"/>
          <ac:spMkLst>
            <pc:docMk/>
            <pc:sldMk cId="2081213169" sldId="339"/>
            <ac:spMk id="4" creationId="{93DE57A4-84B8-4F44-AC76-0105CE033B92}"/>
          </ac:spMkLst>
        </pc:spChg>
        <pc:picChg chg="del">
          <ac:chgData name="" userId="4824b3d90e1e76b0" providerId="LiveId" clId="{B43E8D59-BD5B-470A-A75E-57B73877E0E6}" dt="2020-12-10T11:00:31.214" v="581" actId="478"/>
          <ac:picMkLst>
            <pc:docMk/>
            <pc:sldMk cId="2081213169" sldId="339"/>
            <ac:picMk id="5" creationId="{F080AE8A-071E-4E60-ACC7-87A70DB680A6}"/>
          </ac:picMkLst>
        </pc:picChg>
        <pc:picChg chg="add mod">
          <ac:chgData name="" userId="4824b3d90e1e76b0" providerId="LiveId" clId="{B43E8D59-BD5B-470A-A75E-57B73877E0E6}" dt="2020-12-10T11:01:28.542" v="608" actId="1076"/>
          <ac:picMkLst>
            <pc:docMk/>
            <pc:sldMk cId="2081213169" sldId="339"/>
            <ac:picMk id="6" creationId="{F04246FE-0D5D-4331-9989-F8132A872779}"/>
          </ac:picMkLst>
        </pc:picChg>
        <pc:picChg chg="add mod">
          <ac:chgData name="" userId="4824b3d90e1e76b0" providerId="LiveId" clId="{B43E8D59-BD5B-470A-A75E-57B73877E0E6}" dt="2020-12-10T11:00:41.334" v="583" actId="1076"/>
          <ac:picMkLst>
            <pc:docMk/>
            <pc:sldMk cId="2081213169" sldId="339"/>
            <ac:picMk id="7" creationId="{7AFFDC4F-9D23-4B51-8266-7070A834D9E4}"/>
          </ac:picMkLst>
        </pc:picChg>
        <pc:picChg chg="add mod">
          <ac:chgData name="" userId="4824b3d90e1e76b0" providerId="LiveId" clId="{B43E8D59-BD5B-470A-A75E-57B73877E0E6}" dt="2020-12-10T11:00:41.334" v="583" actId="1076"/>
          <ac:picMkLst>
            <pc:docMk/>
            <pc:sldMk cId="2081213169" sldId="339"/>
            <ac:picMk id="8" creationId="{FA7E264E-54C5-4A42-8723-C1BE251DB9FB}"/>
          </ac:picMkLst>
        </pc:picChg>
        <pc:picChg chg="add mod">
          <ac:chgData name="" userId="4824b3d90e1e76b0" providerId="LiveId" clId="{B43E8D59-BD5B-470A-A75E-57B73877E0E6}" dt="2020-12-10T11:00:41.334" v="583" actId="1076"/>
          <ac:picMkLst>
            <pc:docMk/>
            <pc:sldMk cId="2081213169" sldId="339"/>
            <ac:picMk id="9" creationId="{F52834E6-7573-406D-897E-313C90F0E1AC}"/>
          </ac:picMkLst>
        </pc:picChg>
      </pc:sldChg>
      <pc:sldChg chg="addSp modSp add modAnim">
        <pc:chgData name="" userId="4824b3d90e1e76b0" providerId="LiveId" clId="{B43E8D59-BD5B-470A-A75E-57B73877E0E6}" dt="2020-12-10T11:11:11.279" v="746" actId="27636"/>
        <pc:sldMkLst>
          <pc:docMk/>
          <pc:sldMk cId="3007846284" sldId="340"/>
        </pc:sldMkLst>
        <pc:spChg chg="mod">
          <ac:chgData name="" userId="4824b3d90e1e76b0" providerId="LiveId" clId="{B43E8D59-BD5B-470A-A75E-57B73877E0E6}" dt="2020-12-10T11:11:11.279" v="746" actId="27636"/>
          <ac:spMkLst>
            <pc:docMk/>
            <pc:sldMk cId="3007846284" sldId="340"/>
            <ac:spMk id="2" creationId="{CDE4578A-951E-4F5D-ACAD-0E8CB5E60EDF}"/>
          </ac:spMkLst>
        </pc:spChg>
        <pc:spChg chg="mod">
          <ac:chgData name="" userId="4824b3d90e1e76b0" providerId="LiveId" clId="{B43E8D59-BD5B-470A-A75E-57B73877E0E6}" dt="2020-12-10T11:09:42.415" v="736" actId="20577"/>
          <ac:spMkLst>
            <pc:docMk/>
            <pc:sldMk cId="3007846284" sldId="340"/>
            <ac:spMk id="4" creationId="{9619F5FD-CD7C-44AF-896E-E5395C562B2F}"/>
          </ac:spMkLst>
        </pc:spChg>
        <pc:spChg chg="add mod">
          <ac:chgData name="" userId="4824b3d90e1e76b0" providerId="LiveId" clId="{B43E8D59-BD5B-470A-A75E-57B73877E0E6}" dt="2020-12-10T11:03:27.522" v="642" actId="208"/>
          <ac:spMkLst>
            <pc:docMk/>
            <pc:sldMk cId="3007846284" sldId="340"/>
            <ac:spMk id="6" creationId="{66DC62A1-6C6E-4280-A302-557AD1328A8C}"/>
          </ac:spMkLst>
        </pc:spChg>
        <pc:spChg chg="add mod">
          <ac:chgData name="" userId="4824b3d90e1e76b0" providerId="LiveId" clId="{B43E8D59-BD5B-470A-A75E-57B73877E0E6}" dt="2020-12-10T11:03:43.030" v="645" actId="14100"/>
          <ac:spMkLst>
            <pc:docMk/>
            <pc:sldMk cId="3007846284" sldId="340"/>
            <ac:spMk id="7" creationId="{B10FCE1F-63CA-4953-9A75-21AB0E3B95E4}"/>
          </ac:spMkLst>
        </pc:spChg>
        <pc:spChg chg="add mod">
          <ac:chgData name="" userId="4824b3d90e1e76b0" providerId="LiveId" clId="{B43E8D59-BD5B-470A-A75E-57B73877E0E6}" dt="2020-12-10T11:03:53.974" v="647" actId="1076"/>
          <ac:spMkLst>
            <pc:docMk/>
            <pc:sldMk cId="3007846284" sldId="340"/>
            <ac:spMk id="8" creationId="{96D4A906-BE3D-4297-8EF2-0412EF89212D}"/>
          </ac:spMkLst>
        </pc:spChg>
        <pc:spChg chg="add mod">
          <ac:chgData name="" userId="4824b3d90e1e76b0" providerId="LiveId" clId="{B43E8D59-BD5B-470A-A75E-57B73877E0E6}" dt="2020-12-10T11:05:03.147" v="654" actId="108"/>
          <ac:spMkLst>
            <pc:docMk/>
            <pc:sldMk cId="3007846284" sldId="340"/>
            <ac:spMk id="10" creationId="{B6BA2C3D-6E0C-4371-89FF-A4AAC22BF662}"/>
          </ac:spMkLst>
        </pc:spChg>
        <pc:picChg chg="add mod">
          <ac:chgData name="" userId="4824b3d90e1e76b0" providerId="LiveId" clId="{B43E8D59-BD5B-470A-A75E-57B73877E0E6}" dt="2020-12-10T11:02:33.475" v="638" actId="1076"/>
          <ac:picMkLst>
            <pc:docMk/>
            <pc:sldMk cId="3007846284" sldId="340"/>
            <ac:picMk id="5" creationId="{807AB1EA-E868-4836-91B9-D5EBA9584791}"/>
          </ac:picMkLst>
        </pc:picChg>
        <pc:picChg chg="add mod">
          <ac:chgData name="" userId="4824b3d90e1e76b0" providerId="LiveId" clId="{B43E8D59-BD5B-470A-A75E-57B73877E0E6}" dt="2020-12-10T11:04:43.051" v="652" actId="1076"/>
          <ac:picMkLst>
            <pc:docMk/>
            <pc:sldMk cId="3007846284" sldId="340"/>
            <ac:picMk id="9" creationId="{4DCF8698-EF42-4FC4-9596-FF90C28E6297}"/>
          </ac:picMkLst>
        </pc:picChg>
      </pc:sldChg>
      <pc:sldChg chg="add del">
        <pc:chgData name="" userId="4824b3d90e1e76b0" providerId="LiveId" clId="{B43E8D59-BD5B-470A-A75E-57B73877E0E6}" dt="2020-12-10T11:01:00.066" v="598"/>
        <pc:sldMkLst>
          <pc:docMk/>
          <pc:sldMk cId="3207829163" sldId="340"/>
        </pc:sldMkLst>
      </pc:sldChg>
      <pc:sldChg chg="addSp modSp add">
        <pc:chgData name="" userId="4824b3d90e1e76b0" providerId="LiveId" clId="{B43E8D59-BD5B-470A-A75E-57B73877E0E6}" dt="2020-12-10T11:18:34.944" v="783" actId="20577"/>
        <pc:sldMkLst>
          <pc:docMk/>
          <pc:sldMk cId="3097190576" sldId="341"/>
        </pc:sldMkLst>
        <pc:spChg chg="mod">
          <ac:chgData name="" userId="4824b3d90e1e76b0" providerId="LiveId" clId="{B43E8D59-BD5B-470A-A75E-57B73877E0E6}" dt="2020-12-10T11:11:11.271" v="745" actId="27636"/>
          <ac:spMkLst>
            <pc:docMk/>
            <pc:sldMk cId="3097190576" sldId="341"/>
            <ac:spMk id="2" creationId="{1ED8C5A5-77CF-4293-B381-89AC6F1159B9}"/>
          </ac:spMkLst>
        </pc:spChg>
        <pc:spChg chg="mod">
          <ac:chgData name="" userId="4824b3d90e1e76b0" providerId="LiveId" clId="{B43E8D59-BD5B-470A-A75E-57B73877E0E6}" dt="2020-12-10T11:18:34.944" v="783" actId="20577"/>
          <ac:spMkLst>
            <pc:docMk/>
            <pc:sldMk cId="3097190576" sldId="341"/>
            <ac:spMk id="4" creationId="{CA85750B-4764-466F-8C6B-BED097935FE3}"/>
          </ac:spMkLst>
        </pc:spChg>
        <pc:picChg chg="add mod">
          <ac:chgData name="" userId="4824b3d90e1e76b0" providerId="LiveId" clId="{B43E8D59-BD5B-470A-A75E-57B73877E0E6}" dt="2020-12-10T11:18:16.589" v="755" actId="1076"/>
          <ac:picMkLst>
            <pc:docMk/>
            <pc:sldMk cId="3097190576" sldId="341"/>
            <ac:picMk id="5" creationId="{BAF90B1A-FAB1-4564-B52A-27FEB039973B}"/>
          </ac:picMkLst>
        </pc:picChg>
      </pc:sldChg>
      <pc:sldChg chg="addSp delSp modSp add modAnim">
        <pc:chgData name="" userId="4824b3d90e1e76b0" providerId="LiveId" clId="{B43E8D59-BD5B-470A-A75E-57B73877E0E6}" dt="2020-12-10T11:20:35.638" v="832" actId="1076"/>
        <pc:sldMkLst>
          <pc:docMk/>
          <pc:sldMk cId="4277641630" sldId="342"/>
        </pc:sldMkLst>
        <pc:spChg chg="mod">
          <ac:chgData name="" userId="4824b3d90e1e76b0" providerId="LiveId" clId="{B43E8D59-BD5B-470A-A75E-57B73877E0E6}" dt="2020-12-10T11:20:13.674" v="828" actId="20577"/>
          <ac:spMkLst>
            <pc:docMk/>
            <pc:sldMk cId="4277641630" sldId="342"/>
            <ac:spMk id="2" creationId="{87D4C882-9F7C-4143-8031-1F69DA02159C}"/>
          </ac:spMkLst>
        </pc:spChg>
        <pc:spChg chg="del">
          <ac:chgData name="" userId="4824b3d90e1e76b0" providerId="LiveId" clId="{B43E8D59-BD5B-470A-A75E-57B73877E0E6}" dt="2020-12-10T11:20:29.015" v="830" actId="478"/>
          <ac:spMkLst>
            <pc:docMk/>
            <pc:sldMk cId="4277641630" sldId="342"/>
            <ac:spMk id="3" creationId="{2AEEDE43-54F2-429F-B899-8DA234A8F08D}"/>
          </ac:spMkLst>
        </pc:spChg>
        <pc:spChg chg="del">
          <ac:chgData name="" userId="4824b3d90e1e76b0" providerId="LiveId" clId="{B43E8D59-BD5B-470A-A75E-57B73877E0E6}" dt="2020-12-10T11:20:26.995" v="829" actId="478"/>
          <ac:spMkLst>
            <pc:docMk/>
            <pc:sldMk cId="4277641630" sldId="342"/>
            <ac:spMk id="4" creationId="{30223CFC-538A-4E94-8B0A-EC35BBCB69CE}"/>
          </ac:spMkLst>
        </pc:spChg>
        <pc:picChg chg="add mod">
          <ac:chgData name="" userId="4824b3d90e1e76b0" providerId="LiveId" clId="{B43E8D59-BD5B-470A-A75E-57B73877E0E6}" dt="2020-12-10T11:20:35.638" v="832" actId="1076"/>
          <ac:picMkLst>
            <pc:docMk/>
            <pc:sldMk cId="4277641630" sldId="342"/>
            <ac:picMk id="5" creationId="{A1444494-569A-4422-B8F3-C9D9024DDEB1}"/>
          </ac:picMkLst>
        </pc:picChg>
        <pc:picChg chg="add mod">
          <ac:chgData name="" userId="4824b3d90e1e76b0" providerId="LiveId" clId="{B43E8D59-BD5B-470A-A75E-57B73877E0E6}" dt="2020-12-10T11:20:35.638" v="832" actId="1076"/>
          <ac:picMkLst>
            <pc:docMk/>
            <pc:sldMk cId="4277641630" sldId="342"/>
            <ac:picMk id="6" creationId="{97B6E564-1890-4FBA-873C-74E2F1A9C914}"/>
          </ac:picMkLst>
        </pc:picChg>
        <pc:picChg chg="add mod">
          <ac:chgData name="" userId="4824b3d90e1e76b0" providerId="LiveId" clId="{B43E8D59-BD5B-470A-A75E-57B73877E0E6}" dt="2020-12-10T11:20:35.638" v="832" actId="1076"/>
          <ac:picMkLst>
            <pc:docMk/>
            <pc:sldMk cId="4277641630" sldId="342"/>
            <ac:picMk id="7" creationId="{8F3F72AA-7564-4DA9-B756-B3336C7485EC}"/>
          </ac:picMkLst>
        </pc:picChg>
      </pc:sldChg>
      <pc:sldChg chg="addSp modSp add modAnim">
        <pc:chgData name="" userId="4824b3d90e1e76b0" providerId="LiveId" clId="{B43E8D59-BD5B-470A-A75E-57B73877E0E6}" dt="2020-12-11T06:13:05.371" v="3223" actId="14100"/>
        <pc:sldMkLst>
          <pc:docMk/>
          <pc:sldMk cId="3361330506" sldId="343"/>
        </pc:sldMkLst>
        <pc:spChg chg="mod">
          <ac:chgData name="" userId="4824b3d90e1e76b0" providerId="LiveId" clId="{B43E8D59-BD5B-470A-A75E-57B73877E0E6}" dt="2020-12-10T11:22:38.706" v="901" actId="20577"/>
          <ac:spMkLst>
            <pc:docMk/>
            <pc:sldMk cId="3361330506" sldId="343"/>
            <ac:spMk id="2" creationId="{27926CBB-E492-40BC-BB44-107D717BBD6D}"/>
          </ac:spMkLst>
        </pc:spChg>
        <pc:spChg chg="add mod">
          <ac:chgData name="" userId="4824b3d90e1e76b0" providerId="LiveId" clId="{B43E8D59-BD5B-470A-A75E-57B73877E0E6}" dt="2020-12-11T06:11:48.488" v="3204" actId="14100"/>
          <ac:spMkLst>
            <pc:docMk/>
            <pc:sldMk cId="3361330506" sldId="343"/>
            <ac:spMk id="6" creationId="{31C7FE3E-7CDC-4054-B868-2A8CF88B8503}"/>
          </ac:spMkLst>
        </pc:spChg>
        <pc:spChg chg="add mod">
          <ac:chgData name="" userId="4824b3d90e1e76b0" providerId="LiveId" clId="{B43E8D59-BD5B-470A-A75E-57B73877E0E6}" dt="2020-12-11T06:12:23.522" v="3211" actId="14100"/>
          <ac:spMkLst>
            <pc:docMk/>
            <pc:sldMk cId="3361330506" sldId="343"/>
            <ac:spMk id="7" creationId="{FA95B491-97D5-4028-B540-5FBE7E79B6CD}"/>
          </ac:spMkLst>
        </pc:spChg>
        <pc:spChg chg="add mod">
          <ac:chgData name="" userId="4824b3d90e1e76b0" providerId="LiveId" clId="{B43E8D59-BD5B-470A-A75E-57B73877E0E6}" dt="2020-12-11T06:12:41.460" v="3216" actId="14100"/>
          <ac:spMkLst>
            <pc:docMk/>
            <pc:sldMk cId="3361330506" sldId="343"/>
            <ac:spMk id="8" creationId="{BD14E10D-29E2-406D-ADE8-9730DC4C3AA9}"/>
          </ac:spMkLst>
        </pc:spChg>
        <pc:spChg chg="add mod">
          <ac:chgData name="" userId="4824b3d90e1e76b0" providerId="LiveId" clId="{B43E8D59-BD5B-470A-A75E-57B73877E0E6}" dt="2020-12-11T06:12:56.035" v="3220" actId="14100"/>
          <ac:spMkLst>
            <pc:docMk/>
            <pc:sldMk cId="3361330506" sldId="343"/>
            <ac:spMk id="9" creationId="{8BE57129-2AE2-4CF2-892F-46CC2C51CB51}"/>
          </ac:spMkLst>
        </pc:spChg>
        <pc:spChg chg="add mod">
          <ac:chgData name="" userId="4824b3d90e1e76b0" providerId="LiveId" clId="{B43E8D59-BD5B-470A-A75E-57B73877E0E6}" dt="2020-12-11T06:13:05.371" v="3223" actId="14100"/>
          <ac:spMkLst>
            <pc:docMk/>
            <pc:sldMk cId="3361330506" sldId="343"/>
            <ac:spMk id="10" creationId="{CFC746C4-7B2E-4394-AB25-E0876F2B5D01}"/>
          </ac:spMkLst>
        </pc:spChg>
        <pc:picChg chg="add mod">
          <ac:chgData name="" userId="4824b3d90e1e76b0" providerId="LiveId" clId="{B43E8D59-BD5B-470A-A75E-57B73877E0E6}" dt="2020-12-10T11:22:45.460" v="903" actId="1076"/>
          <ac:picMkLst>
            <pc:docMk/>
            <pc:sldMk cId="3361330506" sldId="343"/>
            <ac:picMk id="5" creationId="{8EDDFCB8-6647-499A-8DEF-6FD08E172D10}"/>
          </ac:picMkLst>
        </pc:picChg>
      </pc:sldChg>
      <pc:sldChg chg="addSp delSp modSp add modTransition delAnim modAnim">
        <pc:chgData name="" userId="4824b3d90e1e76b0" providerId="LiveId" clId="{B43E8D59-BD5B-470A-A75E-57B73877E0E6}" dt="2020-12-11T06:11:07.813" v="3201"/>
        <pc:sldMkLst>
          <pc:docMk/>
          <pc:sldMk cId="2963839932" sldId="344"/>
        </pc:sldMkLst>
        <pc:spChg chg="mod">
          <ac:chgData name="" userId="4824b3d90e1e76b0" providerId="LiveId" clId="{B43E8D59-BD5B-470A-A75E-57B73877E0E6}" dt="2020-12-10T11:23:58.641" v="913" actId="20577"/>
          <ac:spMkLst>
            <pc:docMk/>
            <pc:sldMk cId="2963839932" sldId="344"/>
            <ac:spMk id="2" creationId="{A048A23E-3CFE-42CC-83A3-074E8C90BAC4}"/>
          </ac:spMkLst>
        </pc:spChg>
        <pc:spChg chg="mod">
          <ac:chgData name="" userId="4824b3d90e1e76b0" providerId="LiveId" clId="{B43E8D59-BD5B-470A-A75E-57B73877E0E6}" dt="2020-12-11T06:00:21.637" v="3183" actId="1076"/>
          <ac:spMkLst>
            <pc:docMk/>
            <pc:sldMk cId="2963839932" sldId="344"/>
            <ac:spMk id="4" creationId="{51B3CD2D-6173-4E51-967A-5B631B47E8F4}"/>
          </ac:spMkLst>
        </pc:spChg>
        <pc:picChg chg="del">
          <ac:chgData name="" userId="4824b3d90e1e76b0" providerId="LiveId" clId="{B43E8D59-BD5B-470A-A75E-57B73877E0E6}" dt="2020-12-10T11:24:50.449" v="917"/>
          <ac:picMkLst>
            <pc:docMk/>
            <pc:sldMk cId="2963839932" sldId="344"/>
            <ac:picMk id="5" creationId="{02730303-BDD1-4B4E-8523-297E31380F6D}"/>
          </ac:picMkLst>
        </pc:picChg>
        <pc:picChg chg="add del mod">
          <ac:chgData name="" userId="4824b3d90e1e76b0" providerId="LiveId" clId="{B43E8D59-BD5B-470A-A75E-57B73877E0E6}" dt="2020-12-11T06:10:00.371" v="3190" actId="478"/>
          <ac:picMkLst>
            <pc:docMk/>
            <pc:sldMk cId="2963839932" sldId="344"/>
            <ac:picMk id="6" creationId="{4941FE0D-2F64-4C79-ADF6-87C233A067C9}"/>
          </ac:picMkLst>
        </pc:picChg>
        <pc:picChg chg="add del mod">
          <ac:chgData name="" userId="4824b3d90e1e76b0" providerId="LiveId" clId="{B43E8D59-BD5B-470A-A75E-57B73877E0E6}" dt="2020-12-11T06:10:57.610" v="3197" actId="478"/>
          <ac:picMkLst>
            <pc:docMk/>
            <pc:sldMk cId="2963839932" sldId="344"/>
            <ac:picMk id="7" creationId="{56BBF65A-073D-4CD3-8A13-4BCDB03756A2}"/>
          </ac:picMkLst>
        </pc:picChg>
        <pc:picChg chg="add mod">
          <ac:chgData name="" userId="4824b3d90e1e76b0" providerId="LiveId" clId="{B43E8D59-BD5B-470A-A75E-57B73877E0E6}" dt="2020-12-11T06:11:06.334" v="3200" actId="1076"/>
          <ac:picMkLst>
            <pc:docMk/>
            <pc:sldMk cId="2963839932" sldId="344"/>
            <ac:picMk id="8" creationId="{2943C9CB-BA3C-49F6-A617-CCB5DFEFCDC4}"/>
          </ac:picMkLst>
        </pc:picChg>
        <pc:picChg chg="add mod">
          <ac:chgData name="" userId="4824b3d90e1e76b0" providerId="LiveId" clId="{B43E8D59-BD5B-470A-A75E-57B73877E0E6}" dt="2020-12-11T06:10:12.874" v="3193" actId="1076"/>
          <ac:picMkLst>
            <pc:docMk/>
            <pc:sldMk cId="2963839932" sldId="344"/>
            <ac:picMk id="12290" creationId="{2A2DDCAD-A083-40BF-9A97-59543CF0F5FD}"/>
          </ac:picMkLst>
        </pc:picChg>
      </pc:sldChg>
      <pc:sldChg chg="addSp delSp modSp">
        <pc:chgData name="" userId="4824b3d90e1e76b0" providerId="LiveId" clId="{B43E8D59-BD5B-470A-A75E-57B73877E0E6}" dt="2020-12-11T05:48:08.895" v="2944" actId="1076"/>
        <pc:sldMkLst>
          <pc:docMk/>
          <pc:sldMk cId="893383804" sldId="345"/>
        </pc:sldMkLst>
        <pc:spChg chg="mod">
          <ac:chgData name="" userId="4824b3d90e1e76b0" providerId="LiveId" clId="{B43E8D59-BD5B-470A-A75E-57B73877E0E6}" dt="2020-12-10T11:25:03.393" v="946" actId="20577"/>
          <ac:spMkLst>
            <pc:docMk/>
            <pc:sldMk cId="893383804" sldId="345"/>
            <ac:spMk id="2" creationId="{EC3D9122-DC73-4E3D-8350-DDA69A9F7404}"/>
          </ac:spMkLst>
        </pc:spChg>
        <pc:spChg chg="mod">
          <ac:chgData name="" userId="4824b3d90e1e76b0" providerId="LiveId" clId="{B43E8D59-BD5B-470A-A75E-57B73877E0E6}" dt="2020-12-10T11:25:49.046" v="1010" actId="20577"/>
          <ac:spMkLst>
            <pc:docMk/>
            <pc:sldMk cId="893383804" sldId="345"/>
            <ac:spMk id="4" creationId="{C492829F-4801-49EA-A151-6431C7AAF7DD}"/>
          </ac:spMkLst>
        </pc:spChg>
        <pc:picChg chg="del">
          <ac:chgData name="" userId="4824b3d90e1e76b0" providerId="LiveId" clId="{B43E8D59-BD5B-470A-A75E-57B73877E0E6}" dt="2020-12-10T11:29:07.936" v="1052" actId="478"/>
          <ac:picMkLst>
            <pc:docMk/>
            <pc:sldMk cId="893383804" sldId="345"/>
            <ac:picMk id="3" creationId="{AB7920F5-8456-41CA-AFFF-1BD1848160C1}"/>
          </ac:picMkLst>
        </pc:picChg>
        <pc:picChg chg="add del mod">
          <ac:chgData name="" userId="4824b3d90e1e76b0" providerId="LiveId" clId="{B43E8D59-BD5B-470A-A75E-57B73877E0E6}" dt="2020-12-10T11:29:37.542" v="1055" actId="478"/>
          <ac:picMkLst>
            <pc:docMk/>
            <pc:sldMk cId="893383804" sldId="345"/>
            <ac:picMk id="5" creationId="{55F46DAA-8F7B-43E5-84E8-98E8570E0087}"/>
          </ac:picMkLst>
        </pc:picChg>
        <pc:picChg chg="add del mod">
          <ac:chgData name="" userId="4824b3d90e1e76b0" providerId="LiveId" clId="{B43E8D59-BD5B-470A-A75E-57B73877E0E6}" dt="2020-12-11T05:47:47.485" v="2938" actId="478"/>
          <ac:picMkLst>
            <pc:docMk/>
            <pc:sldMk cId="893383804" sldId="345"/>
            <ac:picMk id="6" creationId="{11A8F6EA-CC59-4AE2-9B5D-5FE25C9625A8}"/>
          </ac:picMkLst>
        </pc:picChg>
        <pc:picChg chg="add del mod">
          <ac:chgData name="" userId="4824b3d90e1e76b0" providerId="LiveId" clId="{B43E8D59-BD5B-470A-A75E-57B73877E0E6}" dt="2020-12-11T05:47:51.889" v="2942"/>
          <ac:picMkLst>
            <pc:docMk/>
            <pc:sldMk cId="893383804" sldId="345"/>
            <ac:picMk id="7" creationId="{9FDB30A0-88FC-4036-BBAD-B04645FA012A}"/>
          </ac:picMkLst>
        </pc:picChg>
        <pc:picChg chg="add mod">
          <ac:chgData name="" userId="4824b3d90e1e76b0" providerId="LiveId" clId="{B43E8D59-BD5B-470A-A75E-57B73877E0E6}" dt="2020-12-11T05:48:08.895" v="2944" actId="1076"/>
          <ac:picMkLst>
            <pc:docMk/>
            <pc:sldMk cId="893383804" sldId="345"/>
            <ac:picMk id="8" creationId="{9089AE87-3007-4762-81DB-AC9BBE44EBA5}"/>
          </ac:picMkLst>
        </pc:picChg>
      </pc:sldChg>
      <pc:sldChg chg="addSp del delDesignElem">
        <pc:chgData name="" userId="4824b3d90e1e76b0" providerId="LiveId" clId="{B43E8D59-BD5B-470A-A75E-57B73877E0E6}" dt="2020-12-10T11:24:45.448" v="916"/>
        <pc:sldMkLst>
          <pc:docMk/>
          <pc:sldMk cId="2774254746" sldId="345"/>
        </pc:sldMkLst>
        <pc:spChg chg="add">
          <ac:chgData name="" userId="4824b3d90e1e76b0" providerId="LiveId" clId="{B43E8D59-BD5B-470A-A75E-57B73877E0E6}" dt="2020-12-10T11:24:45.448" v="916"/>
          <ac:spMkLst>
            <pc:docMk/>
            <pc:sldMk cId="2774254746" sldId="345"/>
            <ac:spMk id="136" creationId="{6697F791-5FFA-4164-899F-EB52EA72B024}"/>
          </ac:spMkLst>
        </pc:spChg>
        <pc:spChg chg="add">
          <ac:chgData name="" userId="4824b3d90e1e76b0" providerId="LiveId" clId="{B43E8D59-BD5B-470A-A75E-57B73877E0E6}" dt="2020-12-10T11:24:45.448" v="916"/>
          <ac:spMkLst>
            <pc:docMk/>
            <pc:sldMk cId="2774254746" sldId="345"/>
            <ac:spMk id="140" creationId="{B773AB25-A422-41AA-9737-5E04C1966DE1}"/>
          </ac:spMkLst>
        </pc:spChg>
        <pc:grpChg chg="add">
          <ac:chgData name="" userId="4824b3d90e1e76b0" providerId="LiveId" clId="{B43E8D59-BD5B-470A-A75E-57B73877E0E6}" dt="2020-12-10T11:24:45.448" v="916"/>
          <ac:grpSpMkLst>
            <pc:docMk/>
            <pc:sldMk cId="2774254746" sldId="345"/>
            <ac:grpSpMk id="95" creationId="{EB95AFDF-FA7D-4311-9C65-6D507D92F474}"/>
          </ac:grpSpMkLst>
        </pc:grpChg>
        <pc:grpChg chg="add">
          <ac:chgData name="" userId="4824b3d90e1e76b0" providerId="LiveId" clId="{B43E8D59-BD5B-470A-A75E-57B73877E0E6}" dt="2020-12-10T11:24:45.448" v="916"/>
          <ac:grpSpMkLst>
            <pc:docMk/>
            <pc:sldMk cId="2774254746" sldId="345"/>
            <ac:grpSpMk id="144" creationId="{6AD0D387-1584-4477-B5F8-52B50D4F2205}"/>
          </ac:grpSpMkLst>
        </pc:grpChg>
        <pc:picChg chg="add">
          <ac:chgData name="" userId="4824b3d90e1e76b0" providerId="LiveId" clId="{B43E8D59-BD5B-470A-A75E-57B73877E0E6}" dt="2020-12-10T11:24:45.448" v="916"/>
          <ac:picMkLst>
            <pc:docMk/>
            <pc:sldMk cId="2774254746" sldId="345"/>
            <ac:picMk id="93" creationId="{5FF7B57D-FF7B-48B3-9F60-9BCEEECF9E76}"/>
          </ac:picMkLst>
        </pc:picChg>
        <pc:picChg chg="add">
          <ac:chgData name="" userId="4824b3d90e1e76b0" providerId="LiveId" clId="{B43E8D59-BD5B-470A-A75E-57B73877E0E6}" dt="2020-12-10T11:24:45.448" v="916"/>
          <ac:picMkLst>
            <pc:docMk/>
            <pc:sldMk cId="2774254746" sldId="345"/>
            <ac:picMk id="138" creationId="{4E28A1A9-FB81-4816-AAEA-C3B430946951}"/>
          </ac:picMkLst>
        </pc:picChg>
        <pc:picChg chg="add">
          <ac:chgData name="" userId="4824b3d90e1e76b0" providerId="LiveId" clId="{B43E8D59-BD5B-470A-A75E-57B73877E0E6}" dt="2020-12-10T11:24:45.448" v="916"/>
          <ac:picMkLst>
            <pc:docMk/>
            <pc:sldMk cId="2774254746" sldId="345"/>
            <ac:picMk id="142" creationId="{AF0552B8-DE8C-40DF-B29F-1728E6A10619}"/>
          </ac:picMkLst>
        </pc:picChg>
      </pc:sldChg>
      <pc:sldChg chg="addSp delSp modSp add delAnim modAnim">
        <pc:chgData name="" userId="4824b3d90e1e76b0" providerId="LiveId" clId="{B43E8D59-BD5B-470A-A75E-57B73877E0E6}" dt="2020-12-11T05:48:32.686" v="2945"/>
        <pc:sldMkLst>
          <pc:docMk/>
          <pc:sldMk cId="2052654434" sldId="346"/>
        </pc:sldMkLst>
        <pc:spChg chg="mod">
          <ac:chgData name="" userId="4824b3d90e1e76b0" providerId="LiveId" clId="{B43E8D59-BD5B-470A-A75E-57B73877E0E6}" dt="2020-12-10T11:26:46.441" v="1036" actId="20577"/>
          <ac:spMkLst>
            <pc:docMk/>
            <pc:sldMk cId="2052654434" sldId="346"/>
            <ac:spMk id="2" creationId="{CDE4578A-951E-4F5D-ACAD-0E8CB5E60EDF}"/>
          </ac:spMkLst>
        </pc:spChg>
        <pc:spChg chg="del mod">
          <ac:chgData name="" userId="4824b3d90e1e76b0" providerId="LiveId" clId="{B43E8D59-BD5B-470A-A75E-57B73877E0E6}" dt="2020-12-10T11:28:28.188" v="1048" actId="478"/>
          <ac:spMkLst>
            <pc:docMk/>
            <pc:sldMk cId="2052654434" sldId="346"/>
            <ac:spMk id="4" creationId="{9619F5FD-CD7C-44AF-896E-E5395C562B2F}"/>
          </ac:spMkLst>
        </pc:spChg>
        <pc:spChg chg="del">
          <ac:chgData name="" userId="4824b3d90e1e76b0" providerId="LiveId" clId="{B43E8D59-BD5B-470A-A75E-57B73877E0E6}" dt="2020-12-10T11:26:55.966" v="1040" actId="478"/>
          <ac:spMkLst>
            <pc:docMk/>
            <pc:sldMk cId="2052654434" sldId="346"/>
            <ac:spMk id="6" creationId="{66DC62A1-6C6E-4280-A302-557AD1328A8C}"/>
          </ac:spMkLst>
        </pc:spChg>
        <pc:spChg chg="del">
          <ac:chgData name="" userId="4824b3d90e1e76b0" providerId="LiveId" clId="{B43E8D59-BD5B-470A-A75E-57B73877E0E6}" dt="2020-12-10T11:26:54.892" v="1039" actId="478"/>
          <ac:spMkLst>
            <pc:docMk/>
            <pc:sldMk cId="2052654434" sldId="346"/>
            <ac:spMk id="7" creationId="{B10FCE1F-63CA-4953-9A75-21AB0E3B95E4}"/>
          </ac:spMkLst>
        </pc:spChg>
        <pc:spChg chg="del">
          <ac:chgData name="" userId="4824b3d90e1e76b0" providerId="LiveId" clId="{B43E8D59-BD5B-470A-A75E-57B73877E0E6}" dt="2020-12-10T11:26:58.448" v="1042" actId="478"/>
          <ac:spMkLst>
            <pc:docMk/>
            <pc:sldMk cId="2052654434" sldId="346"/>
            <ac:spMk id="8" creationId="{96D4A906-BE3D-4297-8EF2-0412EF89212D}"/>
          </ac:spMkLst>
        </pc:spChg>
        <pc:spChg chg="del">
          <ac:chgData name="" userId="4824b3d90e1e76b0" providerId="LiveId" clId="{B43E8D59-BD5B-470A-A75E-57B73877E0E6}" dt="2020-12-10T11:26:57.088" v="1041" actId="478"/>
          <ac:spMkLst>
            <pc:docMk/>
            <pc:sldMk cId="2052654434" sldId="346"/>
            <ac:spMk id="10" creationId="{B6BA2C3D-6E0C-4371-89FF-A4AAC22BF662}"/>
          </ac:spMkLst>
        </pc:spChg>
        <pc:picChg chg="del">
          <ac:chgData name="" userId="4824b3d90e1e76b0" providerId="LiveId" clId="{B43E8D59-BD5B-470A-A75E-57B73877E0E6}" dt="2020-12-10T11:26:53.005" v="1038" actId="478"/>
          <ac:picMkLst>
            <pc:docMk/>
            <pc:sldMk cId="2052654434" sldId="346"/>
            <ac:picMk id="5" creationId="{807AB1EA-E868-4836-91B9-D5EBA9584791}"/>
          </ac:picMkLst>
        </pc:picChg>
        <pc:picChg chg="del">
          <ac:chgData name="" userId="4824b3d90e1e76b0" providerId="LiveId" clId="{B43E8D59-BD5B-470A-A75E-57B73877E0E6}" dt="2020-12-10T11:26:52.350" v="1037" actId="478"/>
          <ac:picMkLst>
            <pc:docMk/>
            <pc:sldMk cId="2052654434" sldId="346"/>
            <ac:picMk id="9" creationId="{4DCF8698-EF42-4FC4-9596-FF90C28E6297}"/>
          </ac:picMkLst>
        </pc:picChg>
        <pc:picChg chg="add mod">
          <ac:chgData name="" userId="4824b3d90e1e76b0" providerId="LiveId" clId="{B43E8D59-BD5B-470A-A75E-57B73877E0E6}" dt="2020-12-10T11:28:34.238" v="1051" actId="14100"/>
          <ac:picMkLst>
            <pc:docMk/>
            <pc:sldMk cId="2052654434" sldId="346"/>
            <ac:picMk id="2050" creationId="{04EB29F2-2689-4DC8-B9AD-09635A8B1362}"/>
          </ac:picMkLst>
        </pc:picChg>
      </pc:sldChg>
      <pc:sldChg chg="addSp modSp add modAnim">
        <pc:chgData name="" userId="4824b3d90e1e76b0" providerId="LiveId" clId="{B43E8D59-BD5B-470A-A75E-57B73877E0E6}" dt="2020-12-10T11:32:50.687" v="1095"/>
        <pc:sldMkLst>
          <pc:docMk/>
          <pc:sldMk cId="340753364" sldId="347"/>
        </pc:sldMkLst>
        <pc:spChg chg="mod">
          <ac:chgData name="" userId="4824b3d90e1e76b0" providerId="LiveId" clId="{B43E8D59-BD5B-470A-A75E-57B73877E0E6}" dt="2020-12-10T11:31:37.187" v="1083" actId="20577"/>
          <ac:spMkLst>
            <pc:docMk/>
            <pc:sldMk cId="340753364" sldId="347"/>
            <ac:spMk id="2" creationId="{8816C10E-6C0A-4B44-B805-4D292AF0E3E0}"/>
          </ac:spMkLst>
        </pc:spChg>
        <pc:picChg chg="add mod">
          <ac:chgData name="" userId="4824b3d90e1e76b0" providerId="LiveId" clId="{B43E8D59-BD5B-470A-A75E-57B73877E0E6}" dt="2020-12-10T11:32:05.577" v="1085" actId="1076"/>
          <ac:picMkLst>
            <pc:docMk/>
            <pc:sldMk cId="340753364" sldId="347"/>
            <ac:picMk id="5" creationId="{7D0ACC87-F2CF-4FD2-925E-FE6650FBC873}"/>
          </ac:picMkLst>
        </pc:picChg>
        <pc:picChg chg="add mod">
          <ac:chgData name="" userId="4824b3d90e1e76b0" providerId="LiveId" clId="{B43E8D59-BD5B-470A-A75E-57B73877E0E6}" dt="2020-12-10T11:32:15.839" v="1087" actId="1076"/>
          <ac:picMkLst>
            <pc:docMk/>
            <pc:sldMk cId="340753364" sldId="347"/>
            <ac:picMk id="6" creationId="{99C6AA02-3588-41BF-8A59-7AB844C05AAA}"/>
          </ac:picMkLst>
        </pc:picChg>
        <pc:picChg chg="add mod">
          <ac:chgData name="" userId="4824b3d90e1e76b0" providerId="LiveId" clId="{B43E8D59-BD5B-470A-A75E-57B73877E0E6}" dt="2020-12-10T11:32:32.671" v="1090" actId="1076"/>
          <ac:picMkLst>
            <pc:docMk/>
            <pc:sldMk cId="340753364" sldId="347"/>
            <ac:picMk id="7" creationId="{6280F8FE-7413-4B0C-B9ED-64FDA133E233}"/>
          </ac:picMkLst>
        </pc:picChg>
        <pc:picChg chg="add mod">
          <ac:chgData name="" userId="4824b3d90e1e76b0" providerId="LiveId" clId="{B43E8D59-BD5B-470A-A75E-57B73877E0E6}" dt="2020-12-10T11:32:47.295" v="1094" actId="14100"/>
          <ac:picMkLst>
            <pc:docMk/>
            <pc:sldMk cId="340753364" sldId="347"/>
            <ac:picMk id="8" creationId="{04B18627-D599-492E-839C-4D660718CE4E}"/>
          </ac:picMkLst>
        </pc:picChg>
      </pc:sldChg>
      <pc:sldChg chg="addSp delSp modSp add modAnim">
        <pc:chgData name="" userId="4824b3d90e1e76b0" providerId="LiveId" clId="{B43E8D59-BD5B-470A-A75E-57B73877E0E6}" dt="2020-12-10T11:37:13.575" v="1279"/>
        <pc:sldMkLst>
          <pc:docMk/>
          <pc:sldMk cId="1638908493" sldId="348"/>
        </pc:sldMkLst>
        <pc:spChg chg="mod">
          <ac:chgData name="" userId="4824b3d90e1e76b0" providerId="LiveId" clId="{B43E8D59-BD5B-470A-A75E-57B73877E0E6}" dt="2020-12-10T11:33:30.261" v="1141" actId="20577"/>
          <ac:spMkLst>
            <pc:docMk/>
            <pc:sldMk cId="1638908493" sldId="348"/>
            <ac:spMk id="2" creationId="{FD668DB8-346D-4588-A6CB-99D93BD603DE}"/>
          </ac:spMkLst>
        </pc:spChg>
        <pc:spChg chg="del">
          <ac:chgData name="" userId="4824b3d90e1e76b0" providerId="LiveId" clId="{B43E8D59-BD5B-470A-A75E-57B73877E0E6}" dt="2020-12-10T11:34:09.209" v="1153" actId="478"/>
          <ac:spMkLst>
            <pc:docMk/>
            <pc:sldMk cId="1638908493" sldId="348"/>
            <ac:spMk id="3" creationId="{9B838288-39BA-4A23-B664-576476ACEBD3}"/>
          </ac:spMkLst>
        </pc:spChg>
        <pc:spChg chg="mod">
          <ac:chgData name="" userId="4824b3d90e1e76b0" providerId="LiveId" clId="{B43E8D59-BD5B-470A-A75E-57B73877E0E6}" dt="2020-12-10T11:34:22.069" v="1156" actId="1076"/>
          <ac:spMkLst>
            <pc:docMk/>
            <pc:sldMk cId="1638908493" sldId="348"/>
            <ac:spMk id="4" creationId="{101AB30E-1794-428B-80B6-0F039382FBB1}"/>
          </ac:spMkLst>
        </pc:spChg>
        <pc:spChg chg="add del">
          <ac:chgData name="" userId="4824b3d90e1e76b0" providerId="LiveId" clId="{B43E8D59-BD5B-470A-A75E-57B73877E0E6}" dt="2020-12-10T11:33:34.929" v="1143"/>
          <ac:spMkLst>
            <pc:docMk/>
            <pc:sldMk cId="1638908493" sldId="348"/>
            <ac:spMk id="5" creationId="{D494A587-FE68-4F3E-B467-506304B73686}"/>
          </ac:spMkLst>
        </pc:spChg>
        <pc:spChg chg="add mod">
          <ac:chgData name="" userId="4824b3d90e1e76b0" providerId="LiveId" clId="{B43E8D59-BD5B-470A-A75E-57B73877E0E6}" dt="2020-12-10T11:34:42.954" v="1182" actId="14100"/>
          <ac:spMkLst>
            <pc:docMk/>
            <pc:sldMk cId="1638908493" sldId="348"/>
            <ac:spMk id="6" creationId="{D2305EA0-6563-474F-ADB6-364A0E1B51C6}"/>
          </ac:spMkLst>
        </pc:spChg>
        <pc:spChg chg="add mod">
          <ac:chgData name="" userId="4824b3d90e1e76b0" providerId="LiveId" clId="{B43E8D59-BD5B-470A-A75E-57B73877E0E6}" dt="2020-12-10T11:34:52.495" v="1195" actId="20577"/>
          <ac:spMkLst>
            <pc:docMk/>
            <pc:sldMk cId="1638908493" sldId="348"/>
            <ac:spMk id="7" creationId="{0E8E0216-3F30-40F0-8667-52FF1987B8E7}"/>
          </ac:spMkLst>
        </pc:spChg>
        <pc:spChg chg="add mod">
          <ac:chgData name="" userId="4824b3d90e1e76b0" providerId="LiveId" clId="{B43E8D59-BD5B-470A-A75E-57B73877E0E6}" dt="2020-12-10T11:35:25.398" v="1269" actId="5793"/>
          <ac:spMkLst>
            <pc:docMk/>
            <pc:sldMk cId="1638908493" sldId="348"/>
            <ac:spMk id="8" creationId="{0F77E17A-110D-4308-98EF-757FB60674E8}"/>
          </ac:spMkLst>
        </pc:spChg>
        <pc:picChg chg="add del">
          <ac:chgData name="" userId="4824b3d90e1e76b0" providerId="LiveId" clId="{B43E8D59-BD5B-470A-A75E-57B73877E0E6}" dt="2020-12-10T11:37:13.575" v="1279"/>
          <ac:picMkLst>
            <pc:docMk/>
            <pc:sldMk cId="1638908493" sldId="348"/>
            <ac:picMk id="9" creationId="{0811C163-A6F1-4748-AAEA-67FD51F6B743}"/>
          </ac:picMkLst>
        </pc:picChg>
      </pc:sldChg>
      <pc:sldChg chg="addSp delSp add del setBg delDesignElem">
        <pc:chgData name="" userId="4824b3d90e1e76b0" providerId="LiveId" clId="{B43E8D59-BD5B-470A-A75E-57B73877E0E6}" dt="2020-12-10T11:37:10.881" v="1277"/>
        <pc:sldMkLst>
          <pc:docMk/>
          <pc:sldMk cId="204112035" sldId="349"/>
        </pc:sldMkLst>
        <pc:spChg chg="add del">
          <ac:chgData name="" userId="4824b3d90e1e76b0" providerId="LiveId" clId="{B43E8D59-BD5B-470A-A75E-57B73877E0E6}" dt="2020-12-10T11:37:10.881" v="1277"/>
          <ac:spMkLst>
            <pc:docMk/>
            <pc:sldMk cId="204112035" sldId="349"/>
            <ac:spMk id="136" creationId="{6697F791-5FFA-4164-899F-EB52EA72B024}"/>
          </ac:spMkLst>
        </pc:spChg>
        <pc:spChg chg="add del">
          <ac:chgData name="" userId="4824b3d90e1e76b0" providerId="LiveId" clId="{B43E8D59-BD5B-470A-A75E-57B73877E0E6}" dt="2020-12-10T11:37:10.881" v="1277"/>
          <ac:spMkLst>
            <pc:docMk/>
            <pc:sldMk cId="204112035" sldId="349"/>
            <ac:spMk id="140" creationId="{B773AB25-A422-41AA-9737-5E04C1966DE1}"/>
          </ac:spMkLst>
        </pc:spChg>
        <pc:grpChg chg="add del">
          <ac:chgData name="" userId="4824b3d90e1e76b0" providerId="LiveId" clId="{B43E8D59-BD5B-470A-A75E-57B73877E0E6}" dt="2020-12-10T11:37:10.881" v="1277"/>
          <ac:grpSpMkLst>
            <pc:docMk/>
            <pc:sldMk cId="204112035" sldId="349"/>
            <ac:grpSpMk id="95" creationId="{EB95AFDF-FA7D-4311-9C65-6D507D92F474}"/>
          </ac:grpSpMkLst>
        </pc:grpChg>
        <pc:grpChg chg="add del">
          <ac:chgData name="" userId="4824b3d90e1e76b0" providerId="LiveId" clId="{B43E8D59-BD5B-470A-A75E-57B73877E0E6}" dt="2020-12-10T11:37:10.881" v="1277"/>
          <ac:grpSpMkLst>
            <pc:docMk/>
            <pc:sldMk cId="204112035" sldId="349"/>
            <ac:grpSpMk id="144" creationId="{6AD0D387-1584-4477-B5F8-52B50D4F2205}"/>
          </ac:grpSpMkLst>
        </pc:grpChg>
        <pc:picChg chg="add del">
          <ac:chgData name="" userId="4824b3d90e1e76b0" providerId="LiveId" clId="{B43E8D59-BD5B-470A-A75E-57B73877E0E6}" dt="2020-12-10T11:37:10.881" v="1277"/>
          <ac:picMkLst>
            <pc:docMk/>
            <pc:sldMk cId="204112035" sldId="349"/>
            <ac:picMk id="93" creationId="{5FF7B57D-FF7B-48B3-9F60-9BCEEECF9E76}"/>
          </ac:picMkLst>
        </pc:picChg>
        <pc:picChg chg="add del">
          <ac:chgData name="" userId="4824b3d90e1e76b0" providerId="LiveId" clId="{B43E8D59-BD5B-470A-A75E-57B73877E0E6}" dt="2020-12-10T11:37:10.881" v="1277"/>
          <ac:picMkLst>
            <pc:docMk/>
            <pc:sldMk cId="204112035" sldId="349"/>
            <ac:picMk id="138" creationId="{4E28A1A9-FB81-4816-AAEA-C3B430946951}"/>
          </ac:picMkLst>
        </pc:picChg>
        <pc:picChg chg="add del">
          <ac:chgData name="" userId="4824b3d90e1e76b0" providerId="LiveId" clId="{B43E8D59-BD5B-470A-A75E-57B73877E0E6}" dt="2020-12-10T11:37:10.881" v="1277"/>
          <ac:picMkLst>
            <pc:docMk/>
            <pc:sldMk cId="204112035" sldId="349"/>
            <ac:picMk id="142" creationId="{AF0552B8-DE8C-40DF-B29F-1728E6A10619}"/>
          </ac:picMkLst>
        </pc:picChg>
      </pc:sldChg>
      <pc:sldChg chg="addSp delSp modSp add">
        <pc:chgData name="" userId="4824b3d90e1e76b0" providerId="LiveId" clId="{B43E8D59-BD5B-470A-A75E-57B73877E0E6}" dt="2020-12-11T05:49:55.612" v="2948" actId="1076"/>
        <pc:sldMkLst>
          <pc:docMk/>
          <pc:sldMk cId="451448140" sldId="349"/>
        </pc:sldMkLst>
        <pc:spChg chg="mod">
          <ac:chgData name="" userId="4824b3d90e1e76b0" providerId="LiveId" clId="{B43E8D59-BD5B-470A-A75E-57B73877E0E6}" dt="2020-12-10T20:42:05.335" v="1310" actId="20577"/>
          <ac:spMkLst>
            <pc:docMk/>
            <pc:sldMk cId="451448140" sldId="349"/>
            <ac:spMk id="2" creationId="{EC3D9122-DC73-4E3D-8350-DDA69A9F7404}"/>
          </ac:spMkLst>
        </pc:spChg>
        <pc:spChg chg="mod">
          <ac:chgData name="" userId="4824b3d90e1e76b0" providerId="LiveId" clId="{B43E8D59-BD5B-470A-A75E-57B73877E0E6}" dt="2020-12-10T22:31:50.425" v="1841" actId="20577"/>
          <ac:spMkLst>
            <pc:docMk/>
            <pc:sldMk cId="451448140" sldId="349"/>
            <ac:spMk id="4" creationId="{C492829F-4801-49EA-A151-6431C7AAF7DD}"/>
          </ac:spMkLst>
        </pc:spChg>
        <pc:picChg chg="add del mod">
          <ac:chgData name="" userId="4824b3d90e1e76b0" providerId="LiveId" clId="{B43E8D59-BD5B-470A-A75E-57B73877E0E6}" dt="2020-12-11T05:49:48.522" v="2946" actId="478"/>
          <ac:picMkLst>
            <pc:docMk/>
            <pc:sldMk cId="451448140" sldId="349"/>
            <ac:picMk id="3" creationId="{B56F691D-C4AF-4A94-9AAA-286DA21815F5}"/>
          </ac:picMkLst>
        </pc:picChg>
        <pc:picChg chg="add mod">
          <ac:chgData name="" userId="4824b3d90e1e76b0" providerId="LiveId" clId="{B43E8D59-BD5B-470A-A75E-57B73877E0E6}" dt="2020-12-11T05:49:55.612" v="2948" actId="1076"/>
          <ac:picMkLst>
            <pc:docMk/>
            <pc:sldMk cId="451448140" sldId="349"/>
            <ac:picMk id="5" creationId="{FAE3C267-585E-4DFD-B6CD-0CC3D089B974}"/>
          </ac:picMkLst>
        </pc:picChg>
        <pc:picChg chg="del">
          <ac:chgData name="" userId="4824b3d90e1e76b0" providerId="LiveId" clId="{B43E8D59-BD5B-470A-A75E-57B73877E0E6}" dt="2020-12-10T11:37:28.889" v="1284" actId="478"/>
          <ac:picMkLst>
            <pc:docMk/>
            <pc:sldMk cId="451448140" sldId="349"/>
            <ac:picMk id="6" creationId="{11A8F6EA-CC59-4AE2-9B5D-5FE25C9625A8}"/>
          </ac:picMkLst>
        </pc:picChg>
      </pc:sldChg>
      <pc:sldChg chg="addSp delSp add del setBg delDesignElem">
        <pc:chgData name="" userId="4824b3d90e1e76b0" providerId="LiveId" clId="{B43E8D59-BD5B-470A-A75E-57B73877E0E6}" dt="2020-12-10T11:37:17.738" v="1282"/>
        <pc:sldMkLst>
          <pc:docMk/>
          <pc:sldMk cId="2907352081" sldId="349"/>
        </pc:sldMkLst>
        <pc:spChg chg="add del">
          <ac:chgData name="" userId="4824b3d90e1e76b0" providerId="LiveId" clId="{B43E8D59-BD5B-470A-A75E-57B73877E0E6}" dt="2020-12-10T11:37:17.738" v="1282"/>
          <ac:spMkLst>
            <pc:docMk/>
            <pc:sldMk cId="2907352081" sldId="349"/>
            <ac:spMk id="136" creationId="{6697F791-5FFA-4164-899F-EB52EA72B024}"/>
          </ac:spMkLst>
        </pc:spChg>
        <pc:spChg chg="add del">
          <ac:chgData name="" userId="4824b3d90e1e76b0" providerId="LiveId" clId="{B43E8D59-BD5B-470A-A75E-57B73877E0E6}" dt="2020-12-10T11:37:17.738" v="1282"/>
          <ac:spMkLst>
            <pc:docMk/>
            <pc:sldMk cId="2907352081" sldId="349"/>
            <ac:spMk id="140" creationId="{B773AB25-A422-41AA-9737-5E04C1966DE1}"/>
          </ac:spMkLst>
        </pc:spChg>
        <pc:grpChg chg="add del">
          <ac:chgData name="" userId="4824b3d90e1e76b0" providerId="LiveId" clId="{B43E8D59-BD5B-470A-A75E-57B73877E0E6}" dt="2020-12-10T11:37:17.738" v="1282"/>
          <ac:grpSpMkLst>
            <pc:docMk/>
            <pc:sldMk cId="2907352081" sldId="349"/>
            <ac:grpSpMk id="95" creationId="{EB95AFDF-FA7D-4311-9C65-6D507D92F474}"/>
          </ac:grpSpMkLst>
        </pc:grpChg>
        <pc:grpChg chg="add del">
          <ac:chgData name="" userId="4824b3d90e1e76b0" providerId="LiveId" clId="{B43E8D59-BD5B-470A-A75E-57B73877E0E6}" dt="2020-12-10T11:37:17.738" v="1282"/>
          <ac:grpSpMkLst>
            <pc:docMk/>
            <pc:sldMk cId="2907352081" sldId="349"/>
            <ac:grpSpMk id="144" creationId="{6AD0D387-1584-4477-B5F8-52B50D4F2205}"/>
          </ac:grpSpMkLst>
        </pc:grpChg>
        <pc:picChg chg="add del">
          <ac:chgData name="" userId="4824b3d90e1e76b0" providerId="LiveId" clId="{B43E8D59-BD5B-470A-A75E-57B73877E0E6}" dt="2020-12-10T11:37:17.738" v="1282"/>
          <ac:picMkLst>
            <pc:docMk/>
            <pc:sldMk cId="2907352081" sldId="349"/>
            <ac:picMk id="93" creationId="{5FF7B57D-FF7B-48B3-9F60-9BCEEECF9E76}"/>
          </ac:picMkLst>
        </pc:picChg>
        <pc:picChg chg="add del">
          <ac:chgData name="" userId="4824b3d90e1e76b0" providerId="LiveId" clId="{B43E8D59-BD5B-470A-A75E-57B73877E0E6}" dt="2020-12-10T11:37:17.738" v="1282"/>
          <ac:picMkLst>
            <pc:docMk/>
            <pc:sldMk cId="2907352081" sldId="349"/>
            <ac:picMk id="138" creationId="{4E28A1A9-FB81-4816-AAEA-C3B430946951}"/>
          </ac:picMkLst>
        </pc:picChg>
        <pc:picChg chg="add del">
          <ac:chgData name="" userId="4824b3d90e1e76b0" providerId="LiveId" clId="{B43E8D59-BD5B-470A-A75E-57B73877E0E6}" dt="2020-12-10T11:37:17.738" v="1282"/>
          <ac:picMkLst>
            <pc:docMk/>
            <pc:sldMk cId="2907352081" sldId="349"/>
            <ac:picMk id="142" creationId="{AF0552B8-DE8C-40DF-B29F-1728E6A10619}"/>
          </ac:picMkLst>
        </pc:picChg>
      </pc:sldChg>
      <pc:sldChg chg="addSp delSp modSp add modTransition">
        <pc:chgData name="" userId="4824b3d90e1e76b0" providerId="LiveId" clId="{B43E8D59-BD5B-470A-A75E-57B73877E0E6}" dt="2020-12-11T03:32:04.572" v="2705"/>
        <pc:sldMkLst>
          <pc:docMk/>
          <pc:sldMk cId="2504671710" sldId="350"/>
        </pc:sldMkLst>
        <pc:spChg chg="mod">
          <ac:chgData name="" userId="4824b3d90e1e76b0" providerId="LiveId" clId="{B43E8D59-BD5B-470A-A75E-57B73877E0E6}" dt="2020-12-10T20:50:43.653" v="1416" actId="20577"/>
          <ac:spMkLst>
            <pc:docMk/>
            <pc:sldMk cId="2504671710" sldId="350"/>
            <ac:spMk id="2" creationId="{A048A23E-3CFE-42CC-83A3-074E8C90BAC4}"/>
          </ac:spMkLst>
        </pc:spChg>
        <pc:spChg chg="del mod">
          <ac:chgData name="" userId="4824b3d90e1e76b0" providerId="LiveId" clId="{B43E8D59-BD5B-470A-A75E-57B73877E0E6}" dt="2020-12-11T03:32:04.572" v="2705"/>
          <ac:spMkLst>
            <pc:docMk/>
            <pc:sldMk cId="2504671710" sldId="350"/>
            <ac:spMk id="3" creationId="{5F1B7DA1-2E9C-4B4F-9CB5-20E352509521}"/>
          </ac:spMkLst>
        </pc:spChg>
        <pc:spChg chg="mod">
          <ac:chgData name="" userId="4824b3d90e1e76b0" providerId="LiveId" clId="{B43E8D59-BD5B-470A-A75E-57B73877E0E6}" dt="2020-12-10T20:55:20.634" v="1521" actId="20577"/>
          <ac:spMkLst>
            <pc:docMk/>
            <pc:sldMk cId="2504671710" sldId="350"/>
            <ac:spMk id="4" creationId="{51B3CD2D-6173-4E51-967A-5B631B47E8F4}"/>
          </ac:spMkLst>
        </pc:spChg>
        <pc:picChg chg="add mod">
          <ac:chgData name="" userId="4824b3d90e1e76b0" providerId="LiveId" clId="{B43E8D59-BD5B-470A-A75E-57B73877E0E6}" dt="2020-12-11T03:32:04.572" v="2705"/>
          <ac:picMkLst>
            <pc:docMk/>
            <pc:sldMk cId="2504671710" sldId="350"/>
            <ac:picMk id="5" creationId="{33E2DCB2-04DA-47F3-9E08-67CD3E17C1A8}"/>
          </ac:picMkLst>
        </pc:picChg>
      </pc:sldChg>
      <pc:sldChg chg="delSp modSp add del delAnim">
        <pc:chgData name="" userId="4824b3d90e1e76b0" providerId="LiveId" clId="{B43E8D59-BD5B-470A-A75E-57B73877E0E6}" dt="2020-12-10T20:50:32.755" v="1407" actId="2696"/>
        <pc:sldMkLst>
          <pc:docMk/>
          <pc:sldMk cId="3723688419" sldId="350"/>
        </pc:sldMkLst>
        <pc:spChg chg="mod">
          <ac:chgData name="" userId="4824b3d90e1e76b0" providerId="LiveId" clId="{B43E8D59-BD5B-470A-A75E-57B73877E0E6}" dt="2020-12-10T20:50:15.401" v="1404" actId="20577"/>
          <ac:spMkLst>
            <pc:docMk/>
            <pc:sldMk cId="3723688419" sldId="350"/>
            <ac:spMk id="2" creationId="{FD668DB8-346D-4588-A6CB-99D93BD603DE}"/>
          </ac:spMkLst>
        </pc:spChg>
        <pc:spChg chg="del">
          <ac:chgData name="" userId="4824b3d90e1e76b0" providerId="LiveId" clId="{B43E8D59-BD5B-470A-A75E-57B73877E0E6}" dt="2020-12-10T20:50:24.776" v="1405" actId="478"/>
          <ac:spMkLst>
            <pc:docMk/>
            <pc:sldMk cId="3723688419" sldId="350"/>
            <ac:spMk id="7" creationId="{0E8E0216-3F30-40F0-8667-52FF1987B8E7}"/>
          </ac:spMkLst>
        </pc:spChg>
        <pc:spChg chg="del">
          <ac:chgData name="" userId="4824b3d90e1e76b0" providerId="LiveId" clId="{B43E8D59-BD5B-470A-A75E-57B73877E0E6}" dt="2020-12-10T20:50:26.604" v="1406" actId="478"/>
          <ac:spMkLst>
            <pc:docMk/>
            <pc:sldMk cId="3723688419" sldId="350"/>
            <ac:spMk id="8" creationId="{0F77E17A-110D-4308-98EF-757FB60674E8}"/>
          </ac:spMkLst>
        </pc:spChg>
      </pc:sldChg>
      <pc:sldChg chg="addSp delSp modSp add">
        <pc:chgData name="" userId="4824b3d90e1e76b0" providerId="LiveId" clId="{B43E8D59-BD5B-470A-A75E-57B73877E0E6}" dt="2020-12-11T03:34:41.409" v="2708" actId="14100"/>
        <pc:sldMkLst>
          <pc:docMk/>
          <pc:sldMk cId="3576520143" sldId="351"/>
        </pc:sldMkLst>
        <pc:spChg chg="mod">
          <ac:chgData name="" userId="4824b3d90e1e76b0" providerId="LiveId" clId="{B43E8D59-BD5B-470A-A75E-57B73877E0E6}" dt="2020-12-10T22:11:58.335" v="1554" actId="20577"/>
          <ac:spMkLst>
            <pc:docMk/>
            <pc:sldMk cId="3576520143" sldId="351"/>
            <ac:spMk id="2" creationId="{A048A23E-3CFE-42CC-83A3-074E8C90BAC4}"/>
          </ac:spMkLst>
        </pc:spChg>
        <pc:spChg chg="del">
          <ac:chgData name="" userId="4824b3d90e1e76b0" providerId="LiveId" clId="{B43E8D59-BD5B-470A-A75E-57B73877E0E6}" dt="2020-12-11T03:33:58.083" v="2706"/>
          <ac:spMkLst>
            <pc:docMk/>
            <pc:sldMk cId="3576520143" sldId="351"/>
            <ac:spMk id="3" creationId="{5F1B7DA1-2E9C-4B4F-9CB5-20E352509521}"/>
          </ac:spMkLst>
        </pc:spChg>
        <pc:spChg chg="mod">
          <ac:chgData name="" userId="4824b3d90e1e76b0" providerId="LiveId" clId="{B43E8D59-BD5B-470A-A75E-57B73877E0E6}" dt="2020-12-10T22:12:38.234" v="1634" actId="20577"/>
          <ac:spMkLst>
            <pc:docMk/>
            <pc:sldMk cId="3576520143" sldId="351"/>
            <ac:spMk id="4" creationId="{51B3CD2D-6173-4E51-967A-5B631B47E8F4}"/>
          </ac:spMkLst>
        </pc:spChg>
        <pc:picChg chg="add mod">
          <ac:chgData name="" userId="4824b3d90e1e76b0" providerId="LiveId" clId="{B43E8D59-BD5B-470A-A75E-57B73877E0E6}" dt="2020-12-11T03:34:41.409" v="2708" actId="14100"/>
          <ac:picMkLst>
            <pc:docMk/>
            <pc:sldMk cId="3576520143" sldId="351"/>
            <ac:picMk id="9218" creationId="{981F6283-99A4-4801-A326-6CBD9FE38A9F}"/>
          </ac:picMkLst>
        </pc:picChg>
      </pc:sldChg>
      <pc:sldChg chg="addSp delSp modSp add">
        <pc:chgData name="" userId="4824b3d90e1e76b0" providerId="LiveId" clId="{B43E8D59-BD5B-470A-A75E-57B73877E0E6}" dt="2020-12-11T05:50:59.547" v="2951" actId="1076"/>
        <pc:sldMkLst>
          <pc:docMk/>
          <pc:sldMk cId="550367243" sldId="352"/>
        </pc:sldMkLst>
        <pc:spChg chg="mod">
          <ac:chgData name="" userId="4824b3d90e1e76b0" providerId="LiveId" clId="{B43E8D59-BD5B-470A-A75E-57B73877E0E6}" dt="2020-12-10T22:22:46.239" v="1655" actId="20577"/>
          <ac:spMkLst>
            <pc:docMk/>
            <pc:sldMk cId="550367243" sldId="352"/>
            <ac:spMk id="2" creationId="{EC3D9122-DC73-4E3D-8350-DDA69A9F7404}"/>
          </ac:spMkLst>
        </pc:spChg>
        <pc:spChg chg="mod">
          <ac:chgData name="" userId="4824b3d90e1e76b0" providerId="LiveId" clId="{B43E8D59-BD5B-470A-A75E-57B73877E0E6}" dt="2020-12-10T22:26:33.536" v="1777" actId="20577"/>
          <ac:spMkLst>
            <pc:docMk/>
            <pc:sldMk cId="550367243" sldId="352"/>
            <ac:spMk id="4" creationId="{C492829F-4801-49EA-A151-6431C7AAF7DD}"/>
          </ac:spMkLst>
        </pc:spChg>
        <pc:picChg chg="del">
          <ac:chgData name="" userId="4824b3d90e1e76b0" providerId="LiveId" clId="{B43E8D59-BD5B-470A-A75E-57B73877E0E6}" dt="2020-12-10T22:25:03.223" v="1656" actId="478"/>
          <ac:picMkLst>
            <pc:docMk/>
            <pc:sldMk cId="550367243" sldId="352"/>
            <ac:picMk id="3" creationId="{B56F691D-C4AF-4A94-9AAA-286DA21815F5}"/>
          </ac:picMkLst>
        </pc:picChg>
        <pc:picChg chg="add del mod">
          <ac:chgData name="" userId="4824b3d90e1e76b0" providerId="LiveId" clId="{B43E8D59-BD5B-470A-A75E-57B73877E0E6}" dt="2020-12-11T05:50:54.202" v="2949" actId="478"/>
          <ac:picMkLst>
            <pc:docMk/>
            <pc:sldMk cId="550367243" sldId="352"/>
            <ac:picMk id="5" creationId="{18E0703B-6114-4ABF-9C7E-97E60FDB6BC9}"/>
          </ac:picMkLst>
        </pc:picChg>
        <pc:picChg chg="add mod">
          <ac:chgData name="" userId="4824b3d90e1e76b0" providerId="LiveId" clId="{B43E8D59-BD5B-470A-A75E-57B73877E0E6}" dt="2020-12-11T05:50:59.547" v="2951" actId="1076"/>
          <ac:picMkLst>
            <pc:docMk/>
            <pc:sldMk cId="550367243" sldId="352"/>
            <ac:picMk id="6" creationId="{5DA71E60-33BD-481B-B636-45F171BC0167}"/>
          </ac:picMkLst>
        </pc:picChg>
      </pc:sldChg>
      <pc:sldChg chg="addSp delSp add del setBg delDesignElem">
        <pc:chgData name="" userId="4824b3d90e1e76b0" providerId="LiveId" clId="{B43E8D59-BD5B-470A-A75E-57B73877E0E6}" dt="2020-12-10T22:22:33.237" v="1637"/>
        <pc:sldMkLst>
          <pc:docMk/>
          <pc:sldMk cId="1346400705" sldId="352"/>
        </pc:sldMkLst>
        <pc:spChg chg="add del">
          <ac:chgData name="" userId="4824b3d90e1e76b0" providerId="LiveId" clId="{B43E8D59-BD5B-470A-A75E-57B73877E0E6}" dt="2020-12-10T22:22:33.237" v="1637"/>
          <ac:spMkLst>
            <pc:docMk/>
            <pc:sldMk cId="1346400705" sldId="352"/>
            <ac:spMk id="136" creationId="{6697F791-5FFA-4164-899F-EB52EA72B024}"/>
          </ac:spMkLst>
        </pc:spChg>
        <pc:spChg chg="add del">
          <ac:chgData name="" userId="4824b3d90e1e76b0" providerId="LiveId" clId="{B43E8D59-BD5B-470A-A75E-57B73877E0E6}" dt="2020-12-10T22:22:33.237" v="1637"/>
          <ac:spMkLst>
            <pc:docMk/>
            <pc:sldMk cId="1346400705" sldId="352"/>
            <ac:spMk id="140" creationId="{B773AB25-A422-41AA-9737-5E04C1966DE1}"/>
          </ac:spMkLst>
        </pc:spChg>
        <pc:grpChg chg="add del">
          <ac:chgData name="" userId="4824b3d90e1e76b0" providerId="LiveId" clId="{B43E8D59-BD5B-470A-A75E-57B73877E0E6}" dt="2020-12-10T22:22:33.237" v="1637"/>
          <ac:grpSpMkLst>
            <pc:docMk/>
            <pc:sldMk cId="1346400705" sldId="352"/>
            <ac:grpSpMk id="95" creationId="{EB95AFDF-FA7D-4311-9C65-6D507D92F474}"/>
          </ac:grpSpMkLst>
        </pc:grpChg>
        <pc:grpChg chg="add del">
          <ac:chgData name="" userId="4824b3d90e1e76b0" providerId="LiveId" clId="{B43E8D59-BD5B-470A-A75E-57B73877E0E6}" dt="2020-12-10T22:22:33.237" v="1637"/>
          <ac:grpSpMkLst>
            <pc:docMk/>
            <pc:sldMk cId="1346400705" sldId="352"/>
            <ac:grpSpMk id="144" creationId="{6AD0D387-1584-4477-B5F8-52B50D4F2205}"/>
          </ac:grpSpMkLst>
        </pc:grpChg>
        <pc:picChg chg="add del">
          <ac:chgData name="" userId="4824b3d90e1e76b0" providerId="LiveId" clId="{B43E8D59-BD5B-470A-A75E-57B73877E0E6}" dt="2020-12-10T22:22:33.237" v="1637"/>
          <ac:picMkLst>
            <pc:docMk/>
            <pc:sldMk cId="1346400705" sldId="352"/>
            <ac:picMk id="93" creationId="{5FF7B57D-FF7B-48B3-9F60-9BCEEECF9E76}"/>
          </ac:picMkLst>
        </pc:picChg>
        <pc:picChg chg="add del">
          <ac:chgData name="" userId="4824b3d90e1e76b0" providerId="LiveId" clId="{B43E8D59-BD5B-470A-A75E-57B73877E0E6}" dt="2020-12-10T22:22:33.237" v="1637"/>
          <ac:picMkLst>
            <pc:docMk/>
            <pc:sldMk cId="1346400705" sldId="352"/>
            <ac:picMk id="138" creationId="{4E28A1A9-FB81-4816-AAEA-C3B430946951}"/>
          </ac:picMkLst>
        </pc:picChg>
        <pc:picChg chg="add del">
          <ac:chgData name="" userId="4824b3d90e1e76b0" providerId="LiveId" clId="{B43E8D59-BD5B-470A-A75E-57B73877E0E6}" dt="2020-12-10T22:22:33.237" v="1637"/>
          <ac:picMkLst>
            <pc:docMk/>
            <pc:sldMk cId="1346400705" sldId="352"/>
            <ac:picMk id="142" creationId="{AF0552B8-DE8C-40DF-B29F-1728E6A10619}"/>
          </ac:picMkLst>
        </pc:picChg>
      </pc:sldChg>
      <pc:sldChg chg="addSp delSp modSp add">
        <pc:chgData name="" userId="4824b3d90e1e76b0" providerId="LiveId" clId="{B43E8D59-BD5B-470A-A75E-57B73877E0E6}" dt="2020-12-11T05:51:41.349" v="3011"/>
        <pc:sldMkLst>
          <pc:docMk/>
          <pc:sldMk cId="686688546" sldId="353"/>
        </pc:sldMkLst>
        <pc:spChg chg="mod">
          <ac:chgData name="" userId="4824b3d90e1e76b0" providerId="LiveId" clId="{B43E8D59-BD5B-470A-A75E-57B73877E0E6}" dt="2020-12-10T22:32:55.089" v="1849" actId="20577"/>
          <ac:spMkLst>
            <pc:docMk/>
            <pc:sldMk cId="686688546" sldId="353"/>
            <ac:spMk id="2" creationId="{A048A23E-3CFE-42CC-83A3-074E8C90BAC4}"/>
          </ac:spMkLst>
        </pc:spChg>
        <pc:spChg chg="del">
          <ac:chgData name="" userId="4824b3d90e1e76b0" providerId="LiveId" clId="{B43E8D59-BD5B-470A-A75E-57B73877E0E6}" dt="2020-12-11T05:51:31.163" v="2952" actId="931"/>
          <ac:spMkLst>
            <pc:docMk/>
            <pc:sldMk cId="686688546" sldId="353"/>
            <ac:spMk id="3" creationId="{5F1B7DA1-2E9C-4B4F-9CB5-20E352509521}"/>
          </ac:spMkLst>
        </pc:spChg>
        <pc:spChg chg="mod">
          <ac:chgData name="" userId="4824b3d90e1e76b0" providerId="LiveId" clId="{B43E8D59-BD5B-470A-A75E-57B73877E0E6}" dt="2020-12-10T22:33:16.522" v="1934" actId="20577"/>
          <ac:spMkLst>
            <pc:docMk/>
            <pc:sldMk cId="686688546" sldId="353"/>
            <ac:spMk id="4" creationId="{51B3CD2D-6173-4E51-967A-5B631B47E8F4}"/>
          </ac:spMkLst>
        </pc:spChg>
        <pc:spChg chg="add del mod">
          <ac:chgData name="" userId="4824b3d90e1e76b0" providerId="LiveId" clId="{B43E8D59-BD5B-470A-A75E-57B73877E0E6}" dt="2020-12-11T05:51:41.349" v="3011"/>
          <ac:spMkLst>
            <pc:docMk/>
            <pc:sldMk cId="686688546" sldId="353"/>
            <ac:spMk id="7" creationId="{57038FBB-67B2-47F2-BA1C-E2D59F093D75}"/>
          </ac:spMkLst>
        </pc:spChg>
        <pc:picChg chg="add mod">
          <ac:chgData name="" userId="4824b3d90e1e76b0" providerId="LiveId" clId="{B43E8D59-BD5B-470A-A75E-57B73877E0E6}" dt="2020-12-11T05:51:31.163" v="2952" actId="931"/>
          <ac:picMkLst>
            <pc:docMk/>
            <pc:sldMk cId="686688546" sldId="353"/>
            <ac:picMk id="6" creationId="{9457541E-A6A2-42CC-8716-BE78C98B7CB8}"/>
          </ac:picMkLst>
        </pc:picChg>
      </pc:sldChg>
      <pc:sldChg chg="addSp delSp modSp add modAnim">
        <pc:chgData name="" userId="4824b3d90e1e76b0" providerId="LiveId" clId="{B43E8D59-BD5B-470A-A75E-57B73877E0E6}" dt="2020-12-11T01:16:20.054" v="1981"/>
        <pc:sldMkLst>
          <pc:docMk/>
          <pc:sldMk cId="684681626" sldId="354"/>
        </pc:sldMkLst>
        <pc:spChg chg="mod">
          <ac:chgData name="" userId="4824b3d90e1e76b0" providerId="LiveId" clId="{B43E8D59-BD5B-470A-A75E-57B73877E0E6}" dt="2020-12-11T00:59:00.706" v="1968" actId="20577"/>
          <ac:spMkLst>
            <pc:docMk/>
            <pc:sldMk cId="684681626" sldId="354"/>
            <ac:spMk id="2" creationId="{A048A23E-3CFE-42CC-83A3-074E8C90BAC4}"/>
          </ac:spMkLst>
        </pc:spChg>
        <pc:spChg chg="del">
          <ac:chgData name="" userId="4824b3d90e1e76b0" providerId="LiveId" clId="{B43E8D59-BD5B-470A-A75E-57B73877E0E6}" dt="2020-12-11T01:13:40.679" v="1969" actId="478"/>
          <ac:spMkLst>
            <pc:docMk/>
            <pc:sldMk cId="684681626" sldId="354"/>
            <ac:spMk id="4" creationId="{51B3CD2D-6173-4E51-967A-5B631B47E8F4}"/>
          </ac:spMkLst>
        </pc:spChg>
        <pc:spChg chg="add del mod">
          <ac:chgData name="" userId="4824b3d90e1e76b0" providerId="LiveId" clId="{B43E8D59-BD5B-470A-A75E-57B73877E0E6}" dt="2020-12-11T01:14:30.038" v="1970" actId="478"/>
          <ac:spMkLst>
            <pc:docMk/>
            <pc:sldMk cId="684681626" sldId="354"/>
            <ac:spMk id="6" creationId="{DDC07AD0-4EB4-497E-B892-BF6E6E738C4E}"/>
          </ac:spMkLst>
        </pc:spChg>
        <pc:spChg chg="add del">
          <ac:chgData name="" userId="4824b3d90e1e76b0" providerId="LiveId" clId="{B43E8D59-BD5B-470A-A75E-57B73877E0E6}" dt="2020-12-11T01:15:44.534" v="1978"/>
          <ac:spMkLst>
            <pc:docMk/>
            <pc:sldMk cId="684681626" sldId="354"/>
            <ac:spMk id="9" creationId="{3BB5ABBB-6C5C-4A52-AA2B-A23DC0F819C6}"/>
          </ac:spMkLst>
        </pc:spChg>
        <pc:spChg chg="add mod">
          <ac:chgData name="" userId="4824b3d90e1e76b0" providerId="LiveId" clId="{B43E8D59-BD5B-470A-A75E-57B73877E0E6}" dt="2020-12-11T01:15:50.922" v="1980" actId="1076"/>
          <ac:spMkLst>
            <pc:docMk/>
            <pc:sldMk cId="684681626" sldId="354"/>
            <ac:spMk id="10" creationId="{C716EEA8-F324-4B6D-9DB2-58AFB1052624}"/>
          </ac:spMkLst>
        </pc:spChg>
        <pc:picChg chg="add mod">
          <ac:chgData name="" userId="4824b3d90e1e76b0" providerId="LiveId" clId="{B43E8D59-BD5B-470A-A75E-57B73877E0E6}" dt="2020-12-11T01:14:53.154" v="1974" actId="1076"/>
          <ac:picMkLst>
            <pc:docMk/>
            <pc:sldMk cId="684681626" sldId="354"/>
            <ac:picMk id="7" creationId="{FEDA324E-4A94-4228-9393-0E1265121F80}"/>
          </ac:picMkLst>
        </pc:picChg>
        <pc:picChg chg="add mod">
          <ac:chgData name="" userId="4824b3d90e1e76b0" providerId="LiveId" clId="{B43E8D59-BD5B-470A-A75E-57B73877E0E6}" dt="2020-12-11T01:15:36.511" v="1976" actId="1076"/>
          <ac:picMkLst>
            <pc:docMk/>
            <pc:sldMk cId="684681626" sldId="354"/>
            <ac:picMk id="8" creationId="{601C11B9-774B-4A0A-B9F4-2AD5B6018D58}"/>
          </ac:picMkLst>
        </pc:picChg>
      </pc:sldChg>
      <pc:sldChg chg="addSp delSp modSp">
        <pc:chgData name="" userId="4824b3d90e1e76b0" providerId="LiveId" clId="{B43E8D59-BD5B-470A-A75E-57B73877E0E6}" dt="2020-12-11T05:52:25.264" v="3014" actId="1076"/>
        <pc:sldMkLst>
          <pc:docMk/>
          <pc:sldMk cId="106471072" sldId="355"/>
        </pc:sldMkLst>
        <pc:spChg chg="mod">
          <ac:chgData name="" userId="4824b3d90e1e76b0" providerId="LiveId" clId="{B43E8D59-BD5B-470A-A75E-57B73877E0E6}" dt="2020-12-11T01:19:21.545" v="1994" actId="20577"/>
          <ac:spMkLst>
            <pc:docMk/>
            <pc:sldMk cId="106471072" sldId="355"/>
            <ac:spMk id="2" creationId="{EC3D9122-DC73-4E3D-8350-DDA69A9F7404}"/>
          </ac:spMkLst>
        </pc:spChg>
        <pc:spChg chg="mod">
          <ac:chgData name="" userId="4824b3d90e1e76b0" providerId="LiveId" clId="{B43E8D59-BD5B-470A-A75E-57B73877E0E6}" dt="2020-12-11T01:21:32.218" v="2104" actId="20577"/>
          <ac:spMkLst>
            <pc:docMk/>
            <pc:sldMk cId="106471072" sldId="355"/>
            <ac:spMk id="4" creationId="{C492829F-4801-49EA-A151-6431C7AAF7DD}"/>
          </ac:spMkLst>
        </pc:spChg>
        <pc:picChg chg="add del mod">
          <ac:chgData name="" userId="4824b3d90e1e76b0" providerId="LiveId" clId="{B43E8D59-BD5B-470A-A75E-57B73877E0E6}" dt="2020-12-11T05:52:21.099" v="3012" actId="478"/>
          <ac:picMkLst>
            <pc:docMk/>
            <pc:sldMk cId="106471072" sldId="355"/>
            <ac:picMk id="3" creationId="{30AB75B5-60FD-4086-99C7-96CE19A69036}"/>
          </ac:picMkLst>
        </pc:picChg>
        <pc:picChg chg="del">
          <ac:chgData name="" userId="4824b3d90e1e76b0" providerId="LiveId" clId="{B43E8D59-BD5B-470A-A75E-57B73877E0E6}" dt="2020-12-11T01:20:57.908" v="2079" actId="478"/>
          <ac:picMkLst>
            <pc:docMk/>
            <pc:sldMk cId="106471072" sldId="355"/>
            <ac:picMk id="5" creationId="{18E0703B-6114-4ABF-9C7E-97E60FDB6BC9}"/>
          </ac:picMkLst>
        </pc:picChg>
        <pc:picChg chg="add mod">
          <ac:chgData name="" userId="4824b3d90e1e76b0" providerId="LiveId" clId="{B43E8D59-BD5B-470A-A75E-57B73877E0E6}" dt="2020-12-11T05:52:25.264" v="3014" actId="1076"/>
          <ac:picMkLst>
            <pc:docMk/>
            <pc:sldMk cId="106471072" sldId="355"/>
            <ac:picMk id="6" creationId="{01CE4A2B-760D-4E6C-B5F2-8C55CFD204BD}"/>
          </ac:picMkLst>
        </pc:picChg>
      </pc:sldChg>
      <pc:sldChg chg="addSp delSp modSp add">
        <pc:chgData name="" userId="4824b3d90e1e76b0" providerId="LiveId" clId="{B43E8D59-BD5B-470A-A75E-57B73877E0E6}" dt="2020-12-11T05:54:32.168" v="3017" actId="1076"/>
        <pc:sldMkLst>
          <pc:docMk/>
          <pc:sldMk cId="2256252710" sldId="356"/>
        </pc:sldMkLst>
        <pc:spChg chg="mod">
          <ac:chgData name="" userId="4824b3d90e1e76b0" providerId="LiveId" clId="{B43E8D59-BD5B-470A-A75E-57B73877E0E6}" dt="2020-12-11T01:23:58.419" v="2116" actId="20577"/>
          <ac:spMkLst>
            <pc:docMk/>
            <pc:sldMk cId="2256252710" sldId="356"/>
            <ac:spMk id="2" creationId="{EC3D9122-DC73-4E3D-8350-DDA69A9F7404}"/>
          </ac:spMkLst>
        </pc:spChg>
        <pc:spChg chg="mod">
          <ac:chgData name="" userId="4824b3d90e1e76b0" providerId="LiveId" clId="{B43E8D59-BD5B-470A-A75E-57B73877E0E6}" dt="2020-12-11T01:24:22.110" v="2207" actId="20577"/>
          <ac:spMkLst>
            <pc:docMk/>
            <pc:sldMk cId="2256252710" sldId="356"/>
            <ac:spMk id="4" creationId="{C492829F-4801-49EA-A151-6431C7AAF7DD}"/>
          </ac:spMkLst>
        </pc:spChg>
        <pc:picChg chg="del">
          <ac:chgData name="" userId="4824b3d90e1e76b0" providerId="LiveId" clId="{B43E8D59-BD5B-470A-A75E-57B73877E0E6}" dt="2020-12-11T01:22:16.871" v="2106" actId="478"/>
          <ac:picMkLst>
            <pc:docMk/>
            <pc:sldMk cId="2256252710" sldId="356"/>
            <ac:picMk id="3" creationId="{30AB75B5-60FD-4086-99C7-96CE19A69036}"/>
          </ac:picMkLst>
        </pc:picChg>
        <pc:picChg chg="add del mod">
          <ac:chgData name="" userId="4824b3d90e1e76b0" providerId="LiveId" clId="{B43E8D59-BD5B-470A-A75E-57B73877E0E6}" dt="2020-12-11T01:22:59.820" v="2109" actId="478"/>
          <ac:picMkLst>
            <pc:docMk/>
            <pc:sldMk cId="2256252710" sldId="356"/>
            <ac:picMk id="5" creationId="{40D4124E-9403-461D-A2A0-29B2043435FC}"/>
          </ac:picMkLst>
        </pc:picChg>
        <pc:picChg chg="add del mod">
          <ac:chgData name="" userId="4824b3d90e1e76b0" providerId="LiveId" clId="{B43E8D59-BD5B-470A-A75E-57B73877E0E6}" dt="2020-12-11T05:54:18.190" v="3015" actId="478"/>
          <ac:picMkLst>
            <pc:docMk/>
            <pc:sldMk cId="2256252710" sldId="356"/>
            <ac:picMk id="6" creationId="{C54DEAE8-7C0E-4A7B-AE2C-1BE9CA521610}"/>
          </ac:picMkLst>
        </pc:picChg>
        <pc:picChg chg="add mod">
          <ac:chgData name="" userId="4824b3d90e1e76b0" providerId="LiveId" clId="{B43E8D59-BD5B-470A-A75E-57B73877E0E6}" dt="2020-12-11T05:54:32.168" v="3017" actId="1076"/>
          <ac:picMkLst>
            <pc:docMk/>
            <pc:sldMk cId="2256252710" sldId="356"/>
            <ac:picMk id="7" creationId="{BA1F27FE-8C32-4700-94B5-5933EF202BA0}"/>
          </ac:picMkLst>
        </pc:picChg>
      </pc:sldChg>
      <pc:sldChg chg="addSp delSp modSp add">
        <pc:chgData name="" userId="4824b3d90e1e76b0" providerId="LiveId" clId="{B43E8D59-BD5B-470A-A75E-57B73877E0E6}" dt="2020-12-11T12:13:07.256" v="3263" actId="20577"/>
        <pc:sldMkLst>
          <pc:docMk/>
          <pc:sldMk cId="3262899912" sldId="357"/>
        </pc:sldMkLst>
        <pc:spChg chg="mod">
          <ac:chgData name="" userId="4824b3d90e1e76b0" providerId="LiveId" clId="{B43E8D59-BD5B-470A-A75E-57B73877E0E6}" dt="2020-12-11T12:13:07.256" v="3263" actId="20577"/>
          <ac:spMkLst>
            <pc:docMk/>
            <pc:sldMk cId="3262899912" sldId="357"/>
            <ac:spMk id="2" creationId="{A048A23E-3CFE-42CC-83A3-074E8C90BAC4}"/>
          </ac:spMkLst>
        </pc:spChg>
        <pc:spChg chg="del">
          <ac:chgData name="" userId="4824b3d90e1e76b0" providerId="LiveId" clId="{B43E8D59-BD5B-470A-A75E-57B73877E0E6}" dt="2020-12-11T01:29:31.261" v="2378" actId="931"/>
          <ac:spMkLst>
            <pc:docMk/>
            <pc:sldMk cId="3262899912" sldId="357"/>
            <ac:spMk id="3" creationId="{5F1B7DA1-2E9C-4B4F-9CB5-20E352509521}"/>
          </ac:spMkLst>
        </pc:spChg>
        <pc:spChg chg="mod">
          <ac:chgData name="" userId="4824b3d90e1e76b0" providerId="LiveId" clId="{B43E8D59-BD5B-470A-A75E-57B73877E0E6}" dt="2020-12-11T01:29:03.688" v="2377" actId="20577"/>
          <ac:spMkLst>
            <pc:docMk/>
            <pc:sldMk cId="3262899912" sldId="357"/>
            <ac:spMk id="4" creationId="{51B3CD2D-6173-4E51-967A-5B631B47E8F4}"/>
          </ac:spMkLst>
        </pc:spChg>
        <pc:spChg chg="add del mod">
          <ac:chgData name="" userId="4824b3d90e1e76b0" providerId="LiveId" clId="{B43E8D59-BD5B-470A-A75E-57B73877E0E6}" dt="2020-12-11T01:35:23.998" v="2434"/>
          <ac:spMkLst>
            <pc:docMk/>
            <pc:sldMk cId="3262899912" sldId="357"/>
            <ac:spMk id="7" creationId="{1515F75D-937C-413A-87A9-2A08F092470C}"/>
          </ac:spMkLst>
        </pc:spChg>
        <pc:picChg chg="add mod">
          <ac:chgData name="" userId="4824b3d90e1e76b0" providerId="LiveId" clId="{B43E8D59-BD5B-470A-A75E-57B73877E0E6}" dt="2020-12-11T01:29:31.261" v="2378" actId="931"/>
          <ac:picMkLst>
            <pc:docMk/>
            <pc:sldMk cId="3262899912" sldId="357"/>
            <ac:picMk id="6" creationId="{21B4DFE6-8EC1-4D8E-9719-B152419BB6F6}"/>
          </ac:picMkLst>
        </pc:picChg>
      </pc:sldChg>
      <pc:sldChg chg="modSp add del">
        <pc:chgData name="" userId="4824b3d90e1e76b0" providerId="LiveId" clId="{B43E8D59-BD5B-470A-A75E-57B73877E0E6}" dt="2020-12-11T02:46:51.554" v="2446" actId="2696"/>
        <pc:sldMkLst>
          <pc:docMk/>
          <pc:sldMk cId="2253957410" sldId="358"/>
        </pc:sldMkLst>
        <pc:spChg chg="mod">
          <ac:chgData name="" userId="4824b3d90e1e76b0" providerId="LiveId" clId="{B43E8D59-BD5B-470A-A75E-57B73877E0E6}" dt="2020-12-11T02:46:00.352" v="2445" actId="20577"/>
          <ac:spMkLst>
            <pc:docMk/>
            <pc:sldMk cId="2253957410" sldId="358"/>
            <ac:spMk id="2" creationId="{063A8ABF-A154-45FA-92F1-53D7075AABA4}"/>
          </ac:spMkLst>
        </pc:spChg>
      </pc:sldChg>
      <pc:sldChg chg="addSp delSp modSp add">
        <pc:chgData name="" userId="4824b3d90e1e76b0" providerId="LiveId" clId="{B43E8D59-BD5B-470A-A75E-57B73877E0E6}" dt="2020-12-11T03:21:36.564" v="2704" actId="1076"/>
        <pc:sldMkLst>
          <pc:docMk/>
          <pc:sldMk cId="3691081220" sldId="358"/>
        </pc:sldMkLst>
        <pc:spChg chg="mod">
          <ac:chgData name="" userId="4824b3d90e1e76b0" providerId="LiveId" clId="{B43E8D59-BD5B-470A-A75E-57B73877E0E6}" dt="2020-12-11T02:49:52.876" v="2462" actId="20577"/>
          <ac:spMkLst>
            <pc:docMk/>
            <pc:sldMk cId="3691081220" sldId="358"/>
            <ac:spMk id="2" creationId="{7C6DF525-1136-4C0E-AEA4-470C1FEC3998}"/>
          </ac:spMkLst>
        </pc:spChg>
        <pc:spChg chg="del">
          <ac:chgData name="" userId="4824b3d90e1e76b0" providerId="LiveId" clId="{B43E8D59-BD5B-470A-A75E-57B73877E0E6}" dt="2020-12-11T03:12:26.585" v="2602" actId="931"/>
          <ac:spMkLst>
            <pc:docMk/>
            <pc:sldMk cId="3691081220" sldId="358"/>
            <ac:spMk id="3" creationId="{53A6AB94-550E-4F16-A788-543D6789044C}"/>
          </ac:spMkLst>
        </pc:spChg>
        <pc:spChg chg="mod">
          <ac:chgData name="" userId="4824b3d90e1e76b0" providerId="LiveId" clId="{B43E8D59-BD5B-470A-A75E-57B73877E0E6}" dt="2020-12-11T02:50:07.187" v="2522" actId="20577"/>
          <ac:spMkLst>
            <pc:docMk/>
            <pc:sldMk cId="3691081220" sldId="358"/>
            <ac:spMk id="4" creationId="{81819B44-77AE-402A-928A-0153B65E4988}"/>
          </ac:spMkLst>
        </pc:spChg>
        <pc:spChg chg="add del mod">
          <ac:chgData name="" userId="4824b3d90e1e76b0" providerId="LiveId" clId="{B43E8D59-BD5B-470A-A75E-57B73877E0E6}" dt="2020-12-11T03:13:42.470" v="2675"/>
          <ac:spMkLst>
            <pc:docMk/>
            <pc:sldMk cId="3691081220" sldId="358"/>
            <ac:spMk id="7" creationId="{75B741B5-ED1B-43CC-BDA5-CB63B9A784F5}"/>
          </ac:spMkLst>
        </pc:spChg>
        <pc:spChg chg="add del mod">
          <ac:chgData name="" userId="4824b3d90e1e76b0" providerId="LiveId" clId="{B43E8D59-BD5B-470A-A75E-57B73877E0E6}" dt="2020-12-11T03:17:09.913" v="2690"/>
          <ac:spMkLst>
            <pc:docMk/>
            <pc:sldMk cId="3691081220" sldId="358"/>
            <ac:spMk id="9" creationId="{2D998660-40BD-4939-BAB6-313D5D7A289C}"/>
          </ac:spMkLst>
        </pc:spChg>
        <pc:spChg chg="add del mod">
          <ac:chgData name="" userId="4824b3d90e1e76b0" providerId="LiveId" clId="{B43E8D59-BD5B-470A-A75E-57B73877E0E6}" dt="2020-12-11T03:18:11.065" v="2692"/>
          <ac:spMkLst>
            <pc:docMk/>
            <pc:sldMk cId="3691081220" sldId="358"/>
            <ac:spMk id="15" creationId="{032313BA-D048-4192-8444-5949DDF8D0C3}"/>
          </ac:spMkLst>
        </pc:spChg>
        <pc:spChg chg="add del mod">
          <ac:chgData name="" userId="4824b3d90e1e76b0" providerId="LiveId" clId="{B43E8D59-BD5B-470A-A75E-57B73877E0E6}" dt="2020-12-11T03:20:45.333" v="2696"/>
          <ac:spMkLst>
            <pc:docMk/>
            <pc:sldMk cId="3691081220" sldId="358"/>
            <ac:spMk id="17" creationId="{DDFDFF4D-27F3-449A-91EC-C9BA09D5F9DE}"/>
          </ac:spMkLst>
        </pc:spChg>
        <pc:spChg chg="add mod ord">
          <ac:chgData name="" userId="4824b3d90e1e76b0" providerId="LiveId" clId="{B43E8D59-BD5B-470A-A75E-57B73877E0E6}" dt="2020-12-11T03:21:15.028" v="2702" actId="167"/>
          <ac:spMkLst>
            <pc:docMk/>
            <pc:sldMk cId="3691081220" sldId="358"/>
            <ac:spMk id="25" creationId="{6AC66014-1750-41D8-B7A2-340D1B522FDF}"/>
          </ac:spMkLst>
        </pc:spChg>
        <pc:picChg chg="add del mod">
          <ac:chgData name="" userId="4824b3d90e1e76b0" providerId="LiveId" clId="{B43E8D59-BD5B-470A-A75E-57B73877E0E6}" dt="2020-12-11T03:14:58.599" v="2679" actId="478"/>
          <ac:picMkLst>
            <pc:docMk/>
            <pc:sldMk cId="3691081220" sldId="358"/>
            <ac:picMk id="6" creationId="{98041691-637B-443B-98A7-EB7B5ACE2A1A}"/>
          </ac:picMkLst>
        </pc:picChg>
        <pc:picChg chg="add del mod">
          <ac:chgData name="" userId="4824b3d90e1e76b0" providerId="LiveId" clId="{B43E8D59-BD5B-470A-A75E-57B73877E0E6}" dt="2020-12-11T03:16:00.011" v="2687"/>
          <ac:picMkLst>
            <pc:docMk/>
            <pc:sldMk cId="3691081220" sldId="358"/>
            <ac:picMk id="10" creationId="{0C3EDD86-169D-44F6-8CCA-875D878A9DC0}"/>
          </ac:picMkLst>
        </pc:picChg>
        <pc:picChg chg="add mod">
          <ac:chgData name="" userId="4824b3d90e1e76b0" providerId="LiveId" clId="{B43E8D59-BD5B-470A-A75E-57B73877E0E6}" dt="2020-12-11T03:15:22.237" v="2682" actId="571"/>
          <ac:picMkLst>
            <pc:docMk/>
            <pc:sldMk cId="3691081220" sldId="358"/>
            <ac:picMk id="11" creationId="{A1A7DF0B-61E8-4538-9D26-0C408A09D130}"/>
          </ac:picMkLst>
        </pc:picChg>
        <pc:picChg chg="add del">
          <ac:chgData name="" userId="4824b3d90e1e76b0" providerId="LiveId" clId="{B43E8D59-BD5B-470A-A75E-57B73877E0E6}" dt="2020-12-11T03:17:09.214" v="2689"/>
          <ac:picMkLst>
            <pc:docMk/>
            <pc:sldMk cId="3691081220" sldId="358"/>
            <ac:picMk id="12" creationId="{3E5D2C3C-AE1E-4624-B716-56ADD8F07B0F}"/>
          </ac:picMkLst>
        </pc:picChg>
        <pc:picChg chg="add del mod">
          <ac:chgData name="" userId="4824b3d90e1e76b0" providerId="LiveId" clId="{B43E8D59-BD5B-470A-A75E-57B73877E0E6}" dt="2020-12-11T03:17:18.519" v="2691" actId="478"/>
          <ac:picMkLst>
            <pc:docMk/>
            <pc:sldMk cId="3691081220" sldId="358"/>
            <ac:picMk id="13" creationId="{94F3E330-C8F4-4E97-9DF7-356F2CB9FF83}"/>
          </ac:picMkLst>
        </pc:picChg>
        <pc:picChg chg="add del mod">
          <ac:chgData name="" userId="4824b3d90e1e76b0" providerId="LiveId" clId="{B43E8D59-BD5B-470A-A75E-57B73877E0E6}" dt="2020-12-11T03:19:01.167" v="2695"/>
          <ac:picMkLst>
            <pc:docMk/>
            <pc:sldMk cId="3691081220" sldId="358"/>
            <ac:picMk id="19" creationId="{2D47A0C5-A557-4A5E-AF59-872E61ADF88D}"/>
          </ac:picMkLst>
        </pc:picChg>
        <pc:picChg chg="add del mod">
          <ac:chgData name="" userId="4824b3d90e1e76b0" providerId="LiveId" clId="{B43E8D59-BD5B-470A-A75E-57B73877E0E6}" dt="2020-12-11T03:21:00.864" v="2700" actId="478"/>
          <ac:picMkLst>
            <pc:docMk/>
            <pc:sldMk cId="3691081220" sldId="358"/>
            <ac:picMk id="21" creationId="{7A44B876-F21D-4606-B2E6-984DB2FAE13F}"/>
          </ac:picMkLst>
        </pc:picChg>
        <pc:picChg chg="add mod">
          <ac:chgData name="" userId="4824b3d90e1e76b0" providerId="LiveId" clId="{B43E8D59-BD5B-470A-A75E-57B73877E0E6}" dt="2020-12-11T03:21:36.564" v="2704" actId="1076"/>
          <ac:picMkLst>
            <pc:docMk/>
            <pc:sldMk cId="3691081220" sldId="358"/>
            <ac:picMk id="23" creationId="{5A40A83A-12A3-42F6-89ED-712ACAF3F698}"/>
          </ac:picMkLst>
        </pc:picChg>
        <pc:picChg chg="add del mod">
          <ac:chgData name="" userId="4824b3d90e1e76b0" providerId="LiveId" clId="{B43E8D59-BD5B-470A-A75E-57B73877E0E6}" dt="2020-12-11T03:15:36.162" v="2685"/>
          <ac:picMkLst>
            <pc:docMk/>
            <pc:sldMk cId="3691081220" sldId="358"/>
            <ac:picMk id="8194" creationId="{8FC19B27-EFE4-45BF-B8C3-97FC1149A87D}"/>
          </ac:picMkLst>
        </pc:picChg>
        <pc:picChg chg="add del">
          <ac:chgData name="" userId="4824b3d90e1e76b0" providerId="LiveId" clId="{B43E8D59-BD5B-470A-A75E-57B73877E0E6}" dt="2020-12-11T03:18:51.549" v="2693" actId="478"/>
          <ac:picMkLst>
            <pc:docMk/>
            <pc:sldMk cId="3691081220" sldId="358"/>
            <ac:picMk id="8196" creationId="{8749B369-E2BF-4C39-89C1-BA74D2DAA496}"/>
          </ac:picMkLst>
        </pc:picChg>
      </pc:sldChg>
      <pc:sldChg chg="addSp delSp modSp">
        <pc:chgData name="" userId="4824b3d90e1e76b0" providerId="LiveId" clId="{B43E8D59-BD5B-470A-A75E-57B73877E0E6}" dt="2020-12-11T12:18:50.137" v="3296" actId="1076"/>
        <pc:sldMkLst>
          <pc:docMk/>
          <pc:sldMk cId="657527324" sldId="359"/>
        </pc:sldMkLst>
        <pc:spChg chg="add mod">
          <ac:chgData name="" userId="4824b3d90e1e76b0" providerId="LiveId" clId="{B43E8D59-BD5B-470A-A75E-57B73877E0E6}" dt="2020-12-11T12:18:50.137" v="3296" actId="1076"/>
          <ac:spMkLst>
            <pc:docMk/>
            <pc:sldMk cId="657527324" sldId="359"/>
            <ac:spMk id="2" creationId="{A107D93B-95C5-4A20-87DC-87A8BCEA5924}"/>
          </ac:spMkLst>
        </pc:spChg>
        <pc:spChg chg="add del mod">
          <ac:chgData name="" userId="4824b3d90e1e76b0" providerId="LiveId" clId="{B43E8D59-BD5B-470A-A75E-57B73877E0E6}" dt="2020-12-11T03:13:58.410" v="2676" actId="478"/>
          <ac:spMkLst>
            <pc:docMk/>
            <pc:sldMk cId="657527324" sldId="359"/>
            <ac:spMk id="2" creationId="{B8D8A03D-2766-427E-BE80-18670D604C02}"/>
          </ac:spMkLst>
        </pc:spChg>
        <pc:spChg chg="mod">
          <ac:chgData name="" userId="4824b3d90e1e76b0" providerId="LiveId" clId="{B43E8D59-BD5B-470A-A75E-57B73877E0E6}" dt="2020-12-11T12:15:42.648" v="3292"/>
          <ac:spMkLst>
            <pc:docMk/>
            <pc:sldMk cId="657527324" sldId="359"/>
            <ac:spMk id="4" creationId="{A83A8C7F-A29B-460A-AD1A-AC75C45167B2}"/>
          </ac:spMkLst>
        </pc:spChg>
        <pc:spChg chg="mod">
          <ac:chgData name="" userId="4824b3d90e1e76b0" providerId="LiveId" clId="{B43E8D59-BD5B-470A-A75E-57B73877E0E6}" dt="2020-12-11T03:14:09.265" v="2678" actId="1076"/>
          <ac:spMkLst>
            <pc:docMk/>
            <pc:sldMk cId="657527324" sldId="359"/>
            <ac:spMk id="5" creationId="{9E29F72B-0791-4306-AFE5-04B401DD5C79}"/>
          </ac:spMkLst>
        </pc:spChg>
        <pc:spChg chg="mod">
          <ac:chgData name="" userId="4824b3d90e1e76b0" providerId="LiveId" clId="{B43E8D59-BD5B-470A-A75E-57B73877E0E6}" dt="2020-12-11T03:14:04.719" v="2677" actId="1076"/>
          <ac:spMkLst>
            <pc:docMk/>
            <pc:sldMk cId="657527324" sldId="359"/>
            <ac:spMk id="7" creationId="{875AAD16-DE0A-4697-A5AA-AA76C7D4440C}"/>
          </ac:spMkLst>
        </pc:spChg>
        <pc:picChg chg="mod">
          <ac:chgData name="" userId="4824b3d90e1e76b0" providerId="LiveId" clId="{B43E8D59-BD5B-470A-A75E-57B73877E0E6}" dt="2020-12-11T03:14:04.719" v="2677" actId="1076"/>
          <ac:picMkLst>
            <pc:docMk/>
            <pc:sldMk cId="657527324" sldId="359"/>
            <ac:picMk id="6" creationId="{1498E24D-944E-42B3-AE0D-CBF84F779F30}"/>
          </ac:picMkLst>
        </pc:picChg>
      </pc:sldChg>
      <pc:sldChg chg="addSp delSp modSp add">
        <pc:chgData name="" userId="4824b3d90e1e76b0" providerId="LiveId" clId="{B43E8D59-BD5B-470A-A75E-57B73877E0E6}" dt="2020-12-11T05:45:55.352" v="2931"/>
        <pc:sldMkLst>
          <pc:docMk/>
          <pc:sldMk cId="3819836927" sldId="360"/>
        </pc:sldMkLst>
        <pc:spChg chg="mod">
          <ac:chgData name="" userId="4824b3d90e1e76b0" providerId="LiveId" clId="{B43E8D59-BD5B-470A-A75E-57B73877E0E6}" dt="2020-12-11T05:44:32.661" v="2813" actId="20577"/>
          <ac:spMkLst>
            <pc:docMk/>
            <pc:sldMk cId="3819836927" sldId="360"/>
            <ac:spMk id="2" creationId="{109583ED-2CD1-423B-9E64-43869EB5DEEE}"/>
          </ac:spMkLst>
        </pc:spChg>
        <pc:spChg chg="del">
          <ac:chgData name="" userId="4824b3d90e1e76b0" providerId="LiveId" clId="{B43E8D59-BD5B-470A-A75E-57B73877E0E6}" dt="2020-12-11T05:45:46.719" v="2869" actId="931"/>
          <ac:spMkLst>
            <pc:docMk/>
            <pc:sldMk cId="3819836927" sldId="360"/>
            <ac:spMk id="3" creationId="{2B07D9C9-842C-4076-9A4C-82FAB4B4FFAB}"/>
          </ac:spMkLst>
        </pc:spChg>
        <pc:spChg chg="mod">
          <ac:chgData name="" userId="4824b3d90e1e76b0" providerId="LiveId" clId="{B43E8D59-BD5B-470A-A75E-57B73877E0E6}" dt="2020-12-11T05:44:44.469" v="2867" actId="20577"/>
          <ac:spMkLst>
            <pc:docMk/>
            <pc:sldMk cId="3819836927" sldId="360"/>
            <ac:spMk id="4" creationId="{93DE57A4-84B8-4F44-AC76-0105CE033B92}"/>
          </ac:spMkLst>
        </pc:spChg>
        <pc:spChg chg="add del mod">
          <ac:chgData name="" userId="4824b3d90e1e76b0" providerId="LiveId" clId="{B43E8D59-BD5B-470A-A75E-57B73877E0E6}" dt="2020-12-11T05:45:55.352" v="2931"/>
          <ac:spMkLst>
            <pc:docMk/>
            <pc:sldMk cId="3819836927" sldId="360"/>
            <ac:spMk id="7" creationId="{021DFA50-11C9-48A0-A424-56E74BA65342}"/>
          </ac:spMkLst>
        </pc:spChg>
        <pc:picChg chg="add mod">
          <ac:chgData name="" userId="4824b3d90e1e76b0" providerId="LiveId" clId="{B43E8D59-BD5B-470A-A75E-57B73877E0E6}" dt="2020-12-11T05:45:46.719" v="2869" actId="931"/>
          <ac:picMkLst>
            <pc:docMk/>
            <pc:sldMk cId="3819836927" sldId="360"/>
            <ac:picMk id="6" creationId="{BE7A6B2E-A75E-4256-9A98-7DA65BF5E123}"/>
          </ac:picMkLst>
        </pc:picChg>
        <pc:picChg chg="del">
          <ac:chgData name="" userId="4824b3d90e1e76b0" providerId="LiveId" clId="{B43E8D59-BD5B-470A-A75E-57B73877E0E6}" dt="2020-12-11T05:44:51.622" v="2868" actId="478"/>
          <ac:picMkLst>
            <pc:docMk/>
            <pc:sldMk cId="3819836927" sldId="360"/>
            <ac:picMk id="1026" creationId="{1583B82D-B603-4DD2-A045-B0D44E49AAA8}"/>
          </ac:picMkLst>
        </pc:picChg>
        <pc:picChg chg="del">
          <ac:chgData name="" userId="4824b3d90e1e76b0" providerId="LiveId" clId="{B43E8D59-BD5B-470A-A75E-57B73877E0E6}" dt="2020-12-11T05:44:51.622" v="2868" actId="478"/>
          <ac:picMkLst>
            <pc:docMk/>
            <pc:sldMk cId="3819836927" sldId="360"/>
            <ac:picMk id="1028" creationId="{2606B33B-B6D3-4F1D-BBB0-BEA6489DC67E}"/>
          </ac:picMkLst>
        </pc:picChg>
        <pc:picChg chg="del">
          <ac:chgData name="" userId="4824b3d90e1e76b0" providerId="LiveId" clId="{B43E8D59-BD5B-470A-A75E-57B73877E0E6}" dt="2020-12-11T05:44:51.622" v="2868" actId="478"/>
          <ac:picMkLst>
            <pc:docMk/>
            <pc:sldMk cId="3819836927" sldId="360"/>
            <ac:picMk id="1030" creationId="{E09219BB-3AC9-4F8F-8C18-636F7D4FB5B2}"/>
          </ac:picMkLst>
        </pc:picChg>
        <pc:picChg chg="del">
          <ac:chgData name="" userId="4824b3d90e1e76b0" providerId="LiveId" clId="{B43E8D59-BD5B-470A-A75E-57B73877E0E6}" dt="2020-12-11T05:44:51.622" v="2868" actId="478"/>
          <ac:picMkLst>
            <pc:docMk/>
            <pc:sldMk cId="3819836927" sldId="360"/>
            <ac:picMk id="1032" creationId="{8343609C-4147-44C5-8DDA-477C95083E04}"/>
          </ac:picMkLst>
        </pc:picChg>
        <pc:picChg chg="del">
          <ac:chgData name="" userId="4824b3d90e1e76b0" providerId="LiveId" clId="{B43E8D59-BD5B-470A-A75E-57B73877E0E6}" dt="2020-12-11T05:44:51.622" v="2868" actId="478"/>
          <ac:picMkLst>
            <pc:docMk/>
            <pc:sldMk cId="3819836927" sldId="360"/>
            <ac:picMk id="1034" creationId="{CD0D1273-2709-4CBB-A0E4-CD354257A9C5}"/>
          </ac:picMkLst>
        </pc:picChg>
      </pc:sldChg>
      <pc:sldChg chg="addSp delSp modSp add">
        <pc:chgData name="" userId="4824b3d90e1e76b0" providerId="LiveId" clId="{B43E8D59-BD5B-470A-A75E-57B73877E0E6}" dt="2020-12-11T05:55:23.881" v="3027" actId="1076"/>
        <pc:sldMkLst>
          <pc:docMk/>
          <pc:sldMk cId="3668150380" sldId="361"/>
        </pc:sldMkLst>
        <pc:spChg chg="mod">
          <ac:chgData name="" userId="4824b3d90e1e76b0" providerId="LiveId" clId="{B43E8D59-BD5B-470A-A75E-57B73877E0E6}" dt="2020-12-11T05:55:02.098" v="3021" actId="20577"/>
          <ac:spMkLst>
            <pc:docMk/>
            <pc:sldMk cId="3668150380" sldId="361"/>
            <ac:spMk id="4" creationId="{C492829F-4801-49EA-A151-6431C7AAF7DD}"/>
          </ac:spMkLst>
        </pc:spChg>
        <pc:picChg chg="del">
          <ac:chgData name="" userId="4824b3d90e1e76b0" providerId="LiveId" clId="{B43E8D59-BD5B-470A-A75E-57B73877E0E6}" dt="2020-12-11T05:55:04.149" v="3022" actId="478"/>
          <ac:picMkLst>
            <pc:docMk/>
            <pc:sldMk cId="3668150380" sldId="361"/>
            <ac:picMk id="6" creationId="{01CE4A2B-760D-4E6C-B5F2-8C55CFD204BD}"/>
          </ac:picMkLst>
        </pc:picChg>
        <pc:picChg chg="add mod">
          <ac:chgData name="" userId="4824b3d90e1e76b0" providerId="LiveId" clId="{B43E8D59-BD5B-470A-A75E-57B73877E0E6}" dt="2020-12-11T05:55:23.881" v="3027" actId="1076"/>
          <ac:picMkLst>
            <pc:docMk/>
            <pc:sldMk cId="3668150380" sldId="361"/>
            <ac:picMk id="78" creationId="{D3415BCD-2DF5-4A31-A4F4-AC8503C8EE07}"/>
          </ac:picMkLst>
        </pc:picChg>
      </pc:sldChg>
      <pc:sldChg chg="addSp delSp modSp add">
        <pc:chgData name="" userId="4824b3d90e1e76b0" providerId="LiveId" clId="{B43E8D59-BD5B-470A-A75E-57B73877E0E6}" dt="2020-12-11T12:15:31.238" v="3291" actId="20577"/>
        <pc:sldMkLst>
          <pc:docMk/>
          <pc:sldMk cId="1577364387" sldId="362"/>
        </pc:sldMkLst>
        <pc:spChg chg="mod">
          <ac:chgData name="" userId="4824b3d90e1e76b0" providerId="LiveId" clId="{B43E8D59-BD5B-470A-A75E-57B73877E0E6}" dt="2020-12-11T05:59:35.132" v="3152" actId="20577"/>
          <ac:spMkLst>
            <pc:docMk/>
            <pc:sldMk cId="1577364387" sldId="362"/>
            <ac:spMk id="2" creationId="{7118BF56-D35A-451D-9183-FE88512DE0AC}"/>
          </ac:spMkLst>
        </pc:spChg>
        <pc:spChg chg="del">
          <ac:chgData name="" userId="4824b3d90e1e76b0" providerId="LiveId" clId="{B43E8D59-BD5B-470A-A75E-57B73877E0E6}" dt="2020-12-11T05:59:05.743" v="3081"/>
          <ac:spMkLst>
            <pc:docMk/>
            <pc:sldMk cId="1577364387" sldId="362"/>
            <ac:spMk id="3" creationId="{3E021E56-79D2-4903-8346-389A00E2921A}"/>
          </ac:spMkLst>
        </pc:spChg>
        <pc:spChg chg="mod">
          <ac:chgData name="" userId="4824b3d90e1e76b0" providerId="LiveId" clId="{B43E8D59-BD5B-470A-A75E-57B73877E0E6}" dt="2020-12-11T12:15:31.238" v="3291" actId="20577"/>
          <ac:spMkLst>
            <pc:docMk/>
            <pc:sldMk cId="1577364387" sldId="362"/>
            <ac:spMk id="4" creationId="{93F0E664-3893-45A8-9506-27C73DCA5F0A}"/>
          </ac:spMkLst>
        </pc:spChg>
        <pc:picChg chg="add">
          <ac:chgData name="" userId="4824b3d90e1e76b0" providerId="LiveId" clId="{B43E8D59-BD5B-470A-A75E-57B73877E0E6}" dt="2020-12-11T05:59:05.743" v="3081"/>
          <ac:picMkLst>
            <pc:docMk/>
            <pc:sldMk cId="1577364387" sldId="362"/>
            <ac:picMk id="10242" creationId="{1AAC25F7-431D-4849-ACAC-FA5D7AF6694C}"/>
          </ac:picMkLst>
        </pc:picChg>
      </pc:sldChg>
      <pc:sldChg chg="addSp delSp modSp add">
        <pc:chgData name="" userId="4824b3d90e1e76b0" providerId="LiveId" clId="{B43E8D59-BD5B-470A-A75E-57B73877E0E6}" dt="2020-12-11T12:14:33.738" v="3280" actId="27636"/>
        <pc:sldMkLst>
          <pc:docMk/>
          <pc:sldMk cId="2137394944" sldId="363"/>
        </pc:sldMkLst>
        <pc:spChg chg="mod">
          <ac:chgData name="" userId="4824b3d90e1e76b0" providerId="LiveId" clId="{B43E8D59-BD5B-470A-A75E-57B73877E0E6}" dt="2020-12-11T12:13:00.808" v="3251" actId="20577"/>
          <ac:spMkLst>
            <pc:docMk/>
            <pc:sldMk cId="2137394944" sldId="363"/>
            <ac:spMk id="2" creationId="{C95190B3-74EC-43D9-B53F-BEABA1F19BEA}"/>
          </ac:spMkLst>
        </pc:spChg>
        <pc:spChg chg="del">
          <ac:chgData name="" userId="4824b3d90e1e76b0" providerId="LiveId" clId="{B43E8D59-BD5B-470A-A75E-57B73877E0E6}" dt="2020-12-11T12:13:46.678" v="3265" actId="931"/>
          <ac:spMkLst>
            <pc:docMk/>
            <pc:sldMk cId="2137394944" sldId="363"/>
            <ac:spMk id="3" creationId="{E11C945B-E8BE-4DC3-946E-10E2DD772FCC}"/>
          </ac:spMkLst>
        </pc:spChg>
        <pc:spChg chg="mod">
          <ac:chgData name="" userId="4824b3d90e1e76b0" providerId="LiveId" clId="{B43E8D59-BD5B-470A-A75E-57B73877E0E6}" dt="2020-12-11T12:14:33.738" v="3280" actId="27636"/>
          <ac:spMkLst>
            <pc:docMk/>
            <pc:sldMk cId="2137394944" sldId="363"/>
            <ac:spMk id="4" creationId="{629DF678-2899-4BB9-88C4-4D1322ED505E}"/>
          </ac:spMkLst>
        </pc:spChg>
        <pc:spChg chg="add del mod">
          <ac:chgData name="" userId="4824b3d90e1e76b0" providerId="LiveId" clId="{B43E8D59-BD5B-470A-A75E-57B73877E0E6}" dt="2020-12-11T12:13:59.598" v="3268"/>
          <ac:spMkLst>
            <pc:docMk/>
            <pc:sldMk cId="2137394944" sldId="363"/>
            <ac:spMk id="7" creationId="{99195C59-6DF2-4038-A7DE-384FD4E01F3B}"/>
          </ac:spMkLst>
        </pc:spChg>
        <pc:picChg chg="add mod">
          <ac:chgData name="" userId="4824b3d90e1e76b0" providerId="LiveId" clId="{B43E8D59-BD5B-470A-A75E-57B73877E0E6}" dt="2020-12-11T12:13:46.678" v="3265" actId="931"/>
          <ac:picMkLst>
            <pc:docMk/>
            <pc:sldMk cId="2137394944" sldId="363"/>
            <ac:picMk id="6" creationId="{DACF56C3-E219-4FD8-A9C9-DE4A4730C2DA}"/>
          </ac:picMkLst>
        </pc:picChg>
      </pc:sldChg>
      <pc:sldChg chg="delSp modSp add">
        <pc:chgData name="" userId="4824b3d90e1e76b0" providerId="LiveId" clId="{B43E8D59-BD5B-470A-A75E-57B73877E0E6}" dt="2020-12-11T12:23:53.137" v="3319" actId="5793"/>
        <pc:sldMkLst>
          <pc:docMk/>
          <pc:sldMk cId="153197161" sldId="364"/>
        </pc:sldMkLst>
        <pc:spChg chg="mod">
          <ac:chgData name="" userId="4824b3d90e1e76b0" providerId="LiveId" clId="{B43E8D59-BD5B-470A-A75E-57B73877E0E6}" dt="2020-12-11T12:19:33.539" v="3307" actId="20577"/>
          <ac:spMkLst>
            <pc:docMk/>
            <pc:sldMk cId="153197161" sldId="364"/>
            <ac:spMk id="2" creationId="{86A6C1BD-A12C-44ED-BC3F-8CEBB69DCE22}"/>
          </ac:spMkLst>
        </pc:spChg>
        <pc:spChg chg="mod">
          <ac:chgData name="" userId="4824b3d90e1e76b0" providerId="LiveId" clId="{B43E8D59-BD5B-470A-A75E-57B73877E0E6}" dt="2020-12-11T12:23:53.137" v="3319" actId="5793"/>
          <ac:spMkLst>
            <pc:docMk/>
            <pc:sldMk cId="153197161" sldId="364"/>
            <ac:spMk id="3" creationId="{9A4E1E70-0669-40BF-81FB-B94929498368}"/>
          </ac:spMkLst>
        </pc:spChg>
        <pc:spChg chg="del">
          <ac:chgData name="" userId="4824b3d90e1e76b0" providerId="LiveId" clId="{B43E8D59-BD5B-470A-A75E-57B73877E0E6}" dt="2020-12-11T12:19:36.907" v="3308" actId="478"/>
          <ac:spMkLst>
            <pc:docMk/>
            <pc:sldMk cId="153197161" sldId="364"/>
            <ac:spMk id="4" creationId="{7922F3C3-DAF4-4716-B983-FB66186BA6E1}"/>
          </ac:spMkLst>
        </pc:spChg>
      </pc:sldChg>
      <pc:sldMasterChg chg="delSldLayout modSldLayout">
        <pc:chgData name="" userId="4824b3d90e1e76b0" providerId="LiveId" clId="{B43E8D59-BD5B-470A-A75E-57B73877E0E6}" dt="2020-12-10T11:23:28.331" v="905" actId="2696"/>
        <pc:sldMasterMkLst>
          <pc:docMk/>
          <pc:sldMasterMk cId="0" sldId="2147483648"/>
        </pc:sldMasterMkLst>
        <pc:sldLayoutChg chg="modSp">
          <pc:chgData name="" userId="4824b3d90e1e76b0" providerId="LiveId" clId="{B43E8D59-BD5B-470A-A75E-57B73877E0E6}" dt="2020-12-10T11:11:10.723" v="737" actId="14100"/>
          <pc:sldLayoutMkLst>
            <pc:docMk/>
            <pc:sldMasterMk cId="0" sldId="2147483648"/>
            <pc:sldLayoutMk cId="0" sldId="2147483657"/>
          </pc:sldLayoutMkLst>
          <pc:spChg chg="mod">
            <ac:chgData name="" userId="4824b3d90e1e76b0" providerId="LiveId" clId="{B43E8D59-BD5B-470A-A75E-57B73877E0E6}" dt="2020-12-10T11:11:10.723" v="737" actId="14100"/>
            <ac:spMkLst>
              <pc:docMk/>
              <pc:sldMasterMk cId="0" sldId="2147483648"/>
              <pc:sldLayoutMk cId="0" sldId="2147483657"/>
              <ac:spMk id="2" creationId="{00000000-0000-0000-0000-000000000000}"/>
            </ac:spMkLst>
          </pc:spChg>
        </pc:sldLayoutChg>
        <pc:sldLayoutChg chg="del">
          <pc:chgData name="" userId="4824b3d90e1e76b0" providerId="LiveId" clId="{B43E8D59-BD5B-470A-A75E-57B73877E0E6}" dt="2020-12-10T10:53:34.407" v="325" actId="2696"/>
          <pc:sldLayoutMkLst>
            <pc:docMk/>
            <pc:sldMasterMk cId="0" sldId="2147483648"/>
            <pc:sldLayoutMk cId="1280239877" sldId="2147483669"/>
          </pc:sldLayoutMkLst>
        </pc:sldLayoutChg>
        <pc:sldLayoutChg chg="del">
          <pc:chgData name="" userId="4824b3d90e1e76b0" providerId="LiveId" clId="{B43E8D59-BD5B-470A-A75E-57B73877E0E6}" dt="2020-12-10T10:32:52.413" v="3" actId="2696"/>
          <pc:sldLayoutMkLst>
            <pc:docMk/>
            <pc:sldMasterMk cId="0" sldId="2147483648"/>
            <pc:sldLayoutMk cId="3194318384" sldId="2147483669"/>
          </pc:sldLayoutMkLst>
        </pc:sldLayoutChg>
        <pc:sldLayoutChg chg="del">
          <pc:chgData name="" userId="4824b3d90e1e76b0" providerId="LiveId" clId="{B43E8D59-BD5B-470A-A75E-57B73877E0E6}" dt="2020-12-10T11:23:28.331" v="905" actId="2696"/>
          <pc:sldLayoutMkLst>
            <pc:docMk/>
            <pc:sldMasterMk cId="0" sldId="2147483648"/>
            <pc:sldLayoutMk cId="825128206" sldId="2147483670"/>
          </pc:sldLayoutMkLst>
        </pc:sldLayoutChg>
        <pc:sldLayoutChg chg="del">
          <pc:chgData name="" userId="4824b3d90e1e76b0" providerId="LiveId" clId="{B43E8D59-BD5B-470A-A75E-57B73877E0E6}" dt="2020-12-10T10:33:20.105" v="11" actId="2696"/>
          <pc:sldLayoutMkLst>
            <pc:docMk/>
            <pc:sldMasterMk cId="0" sldId="2147483648"/>
            <pc:sldLayoutMk cId="3245573582" sldId="2147483670"/>
          </pc:sldLayoutMkLst>
        </pc:sldLayoutChg>
      </pc:sldMasterChg>
    </pc:docChg>
  </pc:docChgLst>
</pc:chgInfo>
</file>

<file path=ppt/media/image1.jpeg>
</file>

<file path=ppt/media/image10.png>
</file>

<file path=ppt/media/image11.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2.jpeg>
</file>

<file path=ppt/media/image33.gif>
</file>

<file path=ppt/media/image34.png>
</file>

<file path=ppt/media/image35.png>
</file>

<file path=ppt/media/image36.png>
</file>

<file path=ppt/media/image37.png>
</file>

<file path=ppt/media/image39.png>
</file>

<file path=ppt/media/image40.jpeg>
</file>

<file path=ppt/media/image42.jpg>
</file>

<file path=ppt/media/image43.png>
</file>

<file path=ppt/media/image44.png>
</file>

<file path=ppt/media/image46.jpg>
</file>

<file path=ppt/media/image48.jpg>
</file>

<file path=ppt/media/image49.jpg>
</file>

<file path=ppt/media/image50.gif>
</file>

<file path=ppt/media/image51.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CC845F-26FC-4B6D-BBDF-734D56E0F8B6}" type="datetimeFigureOut">
              <a:rPr lang="en-AU" smtClean="0"/>
              <a:t>5/01/2021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3C788D-C725-4F35-8444-FA32B8DDC579}" type="slidenum">
              <a:rPr lang="en-AU" smtClean="0"/>
              <a:t>‹#›</a:t>
            </a:fld>
            <a:endParaRPr lang="en-AU"/>
          </a:p>
        </p:txBody>
      </p:sp>
    </p:spTree>
    <p:extLst>
      <p:ext uri="{BB962C8B-B14F-4D97-AF65-F5344CB8AC3E}">
        <p14:creationId xmlns:p14="http://schemas.microsoft.com/office/powerpoint/2010/main" val="3937927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2"/>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6"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6"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3"/>
            <a:ext cx="2743200" cy="365125"/>
          </a:xfrm>
        </p:spPr>
        <p:txBody>
          <a:bodyPr/>
          <a:lstStyle/>
          <a:p>
            <a:fld id="{48A87A34-81AB-432B-8DAE-1953F412C126}" type="datetimeFigureOut">
              <a:rPr lang="en-US" dirty="0"/>
              <a:t>1/5/2021</a:t>
            </a:fld>
            <a:endParaRPr lang="en-US"/>
          </a:p>
        </p:txBody>
      </p:sp>
      <p:sp>
        <p:nvSpPr>
          <p:cNvPr id="5" name="Footer Placeholder 4"/>
          <p:cNvSpPr>
            <a:spLocks noGrp="1"/>
          </p:cNvSpPr>
          <p:nvPr>
            <p:ph type="ftr" sz="quarter" idx="11"/>
          </p:nvPr>
        </p:nvSpPr>
        <p:spPr>
          <a:xfrm>
            <a:off x="1876425" y="5410203"/>
            <a:ext cx="5124887" cy="365125"/>
          </a:xfrm>
        </p:spPr>
        <p:txBody>
          <a:bodyPr/>
          <a:lstStyle/>
          <a:p>
            <a:endParaRPr lang="en-US"/>
          </a:p>
        </p:txBody>
      </p:sp>
      <p:sp>
        <p:nvSpPr>
          <p:cNvPr id="6" name="Slide Number Placeholder 5"/>
          <p:cNvSpPr>
            <a:spLocks noGrp="1"/>
          </p:cNvSpPr>
          <p:nvPr>
            <p:ph type="sldNum" sz="quarter" idx="12"/>
          </p:nvPr>
        </p:nvSpPr>
        <p:spPr>
          <a:xfrm>
            <a:off x="9896913" y="5410201"/>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4304666"/>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5"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5"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7"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1" y="4419601"/>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1"/>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5"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3"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1"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2134043"/>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5"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4" y="609600"/>
            <a:ext cx="9905999"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1"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9"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8"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4" y="3363435"/>
            <a:ext cx="3195831"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3"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3"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3"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60"/>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4"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8"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4"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3" y="4980856"/>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1" y="609601"/>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601"/>
            <a:ext cx="7748591"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8"/>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1"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1"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8"/>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21"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1" y="3073399"/>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9"/>
            <a:ext cx="487521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6"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1"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6"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4" y="609600"/>
            <a:ext cx="5934508" cy="457200"/>
          </a:xfrm>
        </p:spPr>
        <p:txBody>
          <a:bodyPr anchor="b">
            <a:normAutofit/>
          </a:bodyPr>
          <a:lstStyle>
            <a:lvl1pPr>
              <a:defRPr sz="2800"/>
            </a:lvl1pPr>
          </a:lstStyle>
          <a:p>
            <a:r>
              <a:rPr lang="en-US" dirty="0"/>
              <a:t>Click to edit Master title style</a:t>
            </a:r>
          </a:p>
        </p:txBody>
      </p:sp>
      <p:sp>
        <p:nvSpPr>
          <p:cNvPr id="3" name="Picture Placeholder 2"/>
          <p:cNvSpPr>
            <a:spLocks noGrp="1" noChangeAspect="1"/>
          </p:cNvSpPr>
          <p:nvPr>
            <p:ph type="pic" idx="1"/>
          </p:nvPr>
        </p:nvSpPr>
        <p:spPr>
          <a:xfrm>
            <a:off x="7380721" y="609603"/>
            <a:ext cx="3666691"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1" y="2249486"/>
            <a:ext cx="5934511" cy="3541714"/>
          </a:xfrm>
        </p:spPr>
        <p:txBody>
          <a:bodyPr>
            <a:normAutofit/>
          </a:bodyPr>
          <a:lstStyle>
            <a:lvl1pPr marL="285750" indent="-285750">
              <a:buFont typeface="Arial" panose="020B0604020202020204" pitchFamily="34" charset="0"/>
              <a:buChar char="•"/>
              <a:defRPr lang="en-US" sz="3200" kern="1200" cap="all" baseline="0" dirty="0" smtClean="0">
                <a:solidFill>
                  <a:schemeClr val="tx1"/>
                </a:solidFill>
                <a:latin typeface="+mj-lt"/>
                <a:ea typeface="+mj-ea"/>
                <a:cs typeface="+mj-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1"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2"/>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4" y="618518"/>
            <a:ext cx="9905999"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4"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8"/>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1/5/2021</a:t>
            </a:fld>
            <a:endParaRPr lang="en-US"/>
          </a:p>
        </p:txBody>
      </p:sp>
      <p:sp>
        <p:nvSpPr>
          <p:cNvPr id="5" name="Footer Placeholder 4"/>
          <p:cNvSpPr>
            <a:spLocks noGrp="1"/>
          </p:cNvSpPr>
          <p:nvPr>
            <p:ph type="ftr" sz="quarter" idx="3"/>
          </p:nvPr>
        </p:nvSpPr>
        <p:spPr>
          <a:xfrm>
            <a:off x="1141412" y="5883277"/>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2" y="5883276"/>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www.publicdomainpictures.net/view-image.php?image=36796&amp;picture=logs-background" TargetMode="External"/><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9.xml"/><Relationship Id="rId5" Type="http://schemas.openxmlformats.org/officeDocument/2006/relationships/image" Target="../media/image37.png"/><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en.wikipedia.org/wiki/Back_in_Time_(2015_film)" TargetMode="External"/><Relationship Id="rId2" Type="http://schemas.openxmlformats.org/officeDocument/2006/relationships/image" Target="../media/image42.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hyperlink" Target="http://vandonselaarphoto.deviantart.com/art/Story-Time-Logo-Design-Crash-inspired-622525328"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hyperlink" Target="https://www.flickr.com/photos/67975747@N02/8480910015" TargetMode="External"/><Relationship Id="rId2" Type="http://schemas.openxmlformats.org/officeDocument/2006/relationships/image" Target="../media/image48.jp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hyperlink" Target="http://www.genomicslawreport.com/index.php/2009/12/17/is-decodeme-taking-a-page-from-the-23andme-playbook/" TargetMode="External"/><Relationship Id="rId2" Type="http://schemas.openxmlformats.org/officeDocument/2006/relationships/image" Target="../media/image49.jp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50.gif"/><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hyperlink" Target="https://tomboyforlife.blog/2017/10/04/deny-my-feelings/" TargetMode="External"/><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82A82-B804-4B14-B7DF-51EF85BE7FC1}"/>
              </a:ext>
            </a:extLst>
          </p:cNvPr>
          <p:cNvSpPr>
            <a:spLocks noGrp="1"/>
          </p:cNvSpPr>
          <p:nvPr>
            <p:ph type="ctrTitle"/>
          </p:nvPr>
        </p:nvSpPr>
        <p:spPr>
          <a:xfrm>
            <a:off x="1819276" y="2036763"/>
            <a:ext cx="8791575" cy="2387600"/>
          </a:xfrm>
        </p:spPr>
        <p:txBody>
          <a:bodyPr/>
          <a:lstStyle/>
          <a:p>
            <a:r>
              <a:rPr lang="en-AU" dirty="0"/>
              <a:t>Quick Wins or great losses;</a:t>
            </a:r>
            <a:br>
              <a:rPr lang="en-AU" dirty="0"/>
            </a:br>
            <a:r>
              <a:rPr lang="en-AU" dirty="0"/>
              <a:t>preventing and preparing for incident response</a:t>
            </a:r>
          </a:p>
        </p:txBody>
      </p:sp>
    </p:spTree>
    <p:extLst>
      <p:ext uri="{BB962C8B-B14F-4D97-AF65-F5344CB8AC3E}">
        <p14:creationId xmlns:p14="http://schemas.microsoft.com/office/powerpoint/2010/main" val="123499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Logging – Dwell Time</a:t>
            </a:r>
          </a:p>
        </p:txBody>
      </p:sp>
      <p:pic>
        <p:nvPicPr>
          <p:cNvPr id="8" name="Picture 7">
            <a:extLst>
              <a:ext uri="{FF2B5EF4-FFF2-40B4-BE49-F238E27FC236}">
                <a16:creationId xmlns:a16="http://schemas.microsoft.com/office/drawing/2014/main" id="{FCD1FD22-C67A-40E8-8EF8-BF18A85C017B}"/>
              </a:ext>
            </a:extLst>
          </p:cNvPr>
          <p:cNvPicPr>
            <a:picLocks noChangeAspect="1"/>
          </p:cNvPicPr>
          <p:nvPr/>
        </p:nvPicPr>
        <p:blipFill>
          <a:blip r:embed="rId2"/>
          <a:stretch>
            <a:fillRect/>
          </a:stretch>
        </p:blipFill>
        <p:spPr>
          <a:xfrm>
            <a:off x="544836" y="2263256"/>
            <a:ext cx="11102328" cy="2331487"/>
          </a:xfrm>
          <a:prstGeom prst="rect">
            <a:avLst/>
          </a:prstGeom>
          <a:noFill/>
        </p:spPr>
      </p:pic>
    </p:spTree>
    <p:extLst>
      <p:ext uri="{BB962C8B-B14F-4D97-AF65-F5344CB8AC3E}">
        <p14:creationId xmlns:p14="http://schemas.microsoft.com/office/powerpoint/2010/main" val="495649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1E4BE-64DA-41D7-A67A-020C70960677}"/>
              </a:ext>
            </a:extLst>
          </p:cNvPr>
          <p:cNvSpPr>
            <a:spLocks noGrp="1"/>
          </p:cNvSpPr>
          <p:nvPr>
            <p:ph type="title"/>
          </p:nvPr>
        </p:nvSpPr>
        <p:spPr/>
        <p:txBody>
          <a:bodyPr>
            <a:normAutofit fontScale="90000"/>
          </a:bodyPr>
          <a:lstStyle/>
          <a:p>
            <a:r>
              <a:rPr lang="en-AU" dirty="0"/>
              <a:t>Logging - Retention</a:t>
            </a:r>
          </a:p>
        </p:txBody>
      </p:sp>
      <p:pic>
        <p:nvPicPr>
          <p:cNvPr id="6" name="Picture Placeholder 5">
            <a:extLst>
              <a:ext uri="{FF2B5EF4-FFF2-40B4-BE49-F238E27FC236}">
                <a16:creationId xmlns:a16="http://schemas.microsoft.com/office/drawing/2014/main" id="{4FA27012-7318-470A-B436-6E4AFAC50307}"/>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l="23460" r="23460"/>
          <a:stretch>
            <a:fillRect/>
          </a:stretch>
        </p:blipFill>
        <p:spPr/>
      </p:pic>
      <p:sp>
        <p:nvSpPr>
          <p:cNvPr id="4" name="Text Placeholder 3">
            <a:extLst>
              <a:ext uri="{FF2B5EF4-FFF2-40B4-BE49-F238E27FC236}">
                <a16:creationId xmlns:a16="http://schemas.microsoft.com/office/drawing/2014/main" id="{62AED285-3009-4B1F-99C8-F26649F22F30}"/>
              </a:ext>
            </a:extLst>
          </p:cNvPr>
          <p:cNvSpPr>
            <a:spLocks noGrp="1"/>
          </p:cNvSpPr>
          <p:nvPr>
            <p:ph type="body" sz="half" idx="2"/>
          </p:nvPr>
        </p:nvSpPr>
        <p:spPr>
          <a:xfrm>
            <a:off x="1141411" y="1853738"/>
            <a:ext cx="5934511" cy="3937462"/>
          </a:xfrm>
        </p:spPr>
        <p:txBody>
          <a:bodyPr/>
          <a:lstStyle/>
          <a:p>
            <a:r>
              <a:rPr lang="en-AU" dirty="0"/>
              <a:t>Logs don’t need a </a:t>
            </a:r>
            <a:r>
              <a:rPr lang="en-AU" dirty="0" err="1"/>
              <a:t>siem</a:t>
            </a:r>
            <a:r>
              <a:rPr lang="en-AU" dirty="0"/>
              <a:t> to be useful</a:t>
            </a:r>
          </a:p>
          <a:p>
            <a:r>
              <a:rPr lang="en-AU" dirty="0" err="1"/>
              <a:t>Client:Server</a:t>
            </a:r>
            <a:r>
              <a:rPr lang="en-AU" dirty="0"/>
              <a:t> compromise ratio 4:1</a:t>
            </a:r>
          </a:p>
          <a:p>
            <a:r>
              <a:rPr lang="en-AU" dirty="0"/>
              <a:t>Windows defaults to 20mb event log max size</a:t>
            </a:r>
          </a:p>
          <a:p>
            <a:endParaRPr lang="en-AU" dirty="0"/>
          </a:p>
        </p:txBody>
      </p:sp>
    </p:spTree>
    <p:extLst>
      <p:ext uri="{BB962C8B-B14F-4D97-AF65-F5344CB8AC3E}">
        <p14:creationId xmlns:p14="http://schemas.microsoft.com/office/powerpoint/2010/main" val="43430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Logging - Verbosity</a:t>
            </a:r>
          </a:p>
        </p:txBody>
      </p:sp>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a:xfrm>
            <a:off x="955965" y="3316778"/>
            <a:ext cx="3859100" cy="2474421"/>
          </a:xfrm>
        </p:spPr>
        <p:txBody>
          <a:bodyPr>
            <a:normAutofit/>
          </a:bodyPr>
          <a:lstStyle/>
          <a:p>
            <a:r>
              <a:rPr lang="en-AU" dirty="0"/>
              <a:t>It’s not just this</a:t>
            </a:r>
          </a:p>
        </p:txBody>
      </p:sp>
      <p:pic>
        <p:nvPicPr>
          <p:cNvPr id="7" name="Picture 6">
            <a:extLst>
              <a:ext uri="{FF2B5EF4-FFF2-40B4-BE49-F238E27FC236}">
                <a16:creationId xmlns:a16="http://schemas.microsoft.com/office/drawing/2014/main" id="{A9EEE9BB-8E53-4482-9CCB-3E5828355233}"/>
              </a:ext>
            </a:extLst>
          </p:cNvPr>
          <p:cNvPicPr>
            <a:picLocks noChangeAspect="1"/>
          </p:cNvPicPr>
          <p:nvPr/>
        </p:nvPicPr>
        <p:blipFill>
          <a:blip r:embed="rId2"/>
          <a:stretch>
            <a:fillRect/>
          </a:stretch>
        </p:blipFill>
        <p:spPr>
          <a:xfrm>
            <a:off x="4815065" y="2249486"/>
            <a:ext cx="5131312" cy="3448916"/>
          </a:xfrm>
          <a:prstGeom prst="rect">
            <a:avLst/>
          </a:prstGeom>
        </p:spPr>
      </p:pic>
    </p:spTree>
    <p:extLst>
      <p:ext uri="{BB962C8B-B14F-4D97-AF65-F5344CB8AC3E}">
        <p14:creationId xmlns:p14="http://schemas.microsoft.com/office/powerpoint/2010/main" val="2528699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Logging - Verbosity</a:t>
            </a:r>
          </a:p>
        </p:txBody>
      </p:sp>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a:xfrm>
            <a:off x="527067" y="2429162"/>
            <a:ext cx="3859100" cy="1278313"/>
          </a:xfrm>
        </p:spPr>
        <p:txBody>
          <a:bodyPr>
            <a:normAutofit/>
          </a:bodyPr>
          <a:lstStyle/>
          <a:p>
            <a:r>
              <a:rPr lang="en-AU" dirty="0"/>
              <a:t>We have </a:t>
            </a:r>
            <a:br>
              <a:rPr lang="en-AU" dirty="0"/>
            </a:br>
            <a:r>
              <a:rPr lang="en-AU" dirty="0"/>
              <a:t>options!</a:t>
            </a:r>
          </a:p>
        </p:txBody>
      </p:sp>
      <p:pic>
        <p:nvPicPr>
          <p:cNvPr id="6" name="Picture 5">
            <a:extLst>
              <a:ext uri="{FF2B5EF4-FFF2-40B4-BE49-F238E27FC236}">
                <a16:creationId xmlns:a16="http://schemas.microsoft.com/office/drawing/2014/main" id="{F04246FE-0D5D-4331-9989-F8132A872779}"/>
              </a:ext>
            </a:extLst>
          </p:cNvPr>
          <p:cNvPicPr>
            <a:picLocks noChangeAspect="1"/>
          </p:cNvPicPr>
          <p:nvPr/>
        </p:nvPicPr>
        <p:blipFill>
          <a:blip r:embed="rId2"/>
          <a:stretch>
            <a:fillRect/>
          </a:stretch>
        </p:blipFill>
        <p:spPr>
          <a:xfrm>
            <a:off x="2849857" y="1642478"/>
            <a:ext cx="2517622" cy="5215522"/>
          </a:xfrm>
          <a:prstGeom prst="rect">
            <a:avLst/>
          </a:prstGeom>
        </p:spPr>
      </p:pic>
      <p:pic>
        <p:nvPicPr>
          <p:cNvPr id="7" name="Picture 6">
            <a:extLst>
              <a:ext uri="{FF2B5EF4-FFF2-40B4-BE49-F238E27FC236}">
                <a16:creationId xmlns:a16="http://schemas.microsoft.com/office/drawing/2014/main" id="{7AFFDC4F-9D23-4B51-8266-7070A834D9E4}"/>
              </a:ext>
            </a:extLst>
          </p:cNvPr>
          <p:cNvPicPr>
            <a:picLocks noChangeAspect="1"/>
          </p:cNvPicPr>
          <p:nvPr/>
        </p:nvPicPr>
        <p:blipFill>
          <a:blip r:embed="rId3"/>
          <a:stretch>
            <a:fillRect/>
          </a:stretch>
        </p:blipFill>
        <p:spPr>
          <a:xfrm>
            <a:off x="5501820" y="1"/>
            <a:ext cx="2552096" cy="6858001"/>
          </a:xfrm>
          <a:prstGeom prst="rect">
            <a:avLst/>
          </a:prstGeom>
        </p:spPr>
      </p:pic>
      <p:pic>
        <p:nvPicPr>
          <p:cNvPr id="8" name="Picture 7">
            <a:extLst>
              <a:ext uri="{FF2B5EF4-FFF2-40B4-BE49-F238E27FC236}">
                <a16:creationId xmlns:a16="http://schemas.microsoft.com/office/drawing/2014/main" id="{FA7E264E-54C5-4A42-8723-C1BE251DB9FB}"/>
              </a:ext>
            </a:extLst>
          </p:cNvPr>
          <p:cNvPicPr>
            <a:picLocks noChangeAspect="1"/>
          </p:cNvPicPr>
          <p:nvPr/>
        </p:nvPicPr>
        <p:blipFill>
          <a:blip r:embed="rId4"/>
          <a:stretch>
            <a:fillRect/>
          </a:stretch>
        </p:blipFill>
        <p:spPr>
          <a:xfrm>
            <a:off x="8105899" y="0"/>
            <a:ext cx="2027583" cy="6858001"/>
          </a:xfrm>
          <a:prstGeom prst="rect">
            <a:avLst/>
          </a:prstGeom>
        </p:spPr>
      </p:pic>
      <p:pic>
        <p:nvPicPr>
          <p:cNvPr id="9" name="Picture 8">
            <a:extLst>
              <a:ext uri="{FF2B5EF4-FFF2-40B4-BE49-F238E27FC236}">
                <a16:creationId xmlns:a16="http://schemas.microsoft.com/office/drawing/2014/main" id="{F52834E6-7573-406D-897E-313C90F0E1AC}"/>
              </a:ext>
            </a:extLst>
          </p:cNvPr>
          <p:cNvPicPr>
            <a:picLocks noChangeAspect="1"/>
          </p:cNvPicPr>
          <p:nvPr/>
        </p:nvPicPr>
        <p:blipFill>
          <a:blip r:embed="rId5"/>
          <a:stretch>
            <a:fillRect/>
          </a:stretch>
        </p:blipFill>
        <p:spPr>
          <a:xfrm>
            <a:off x="10185465" y="3"/>
            <a:ext cx="2006535" cy="6858001"/>
          </a:xfrm>
          <a:prstGeom prst="rect">
            <a:avLst/>
          </a:prstGeom>
        </p:spPr>
      </p:pic>
    </p:spTree>
    <p:extLst>
      <p:ext uri="{BB962C8B-B14F-4D97-AF65-F5344CB8AC3E}">
        <p14:creationId xmlns:p14="http://schemas.microsoft.com/office/powerpoint/2010/main" val="2081213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Logging - Verbosity</a:t>
            </a:r>
          </a:p>
        </p:txBody>
      </p:sp>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a:xfrm>
            <a:off x="955965" y="2736733"/>
            <a:ext cx="3859100" cy="2474421"/>
          </a:xfrm>
        </p:spPr>
        <p:txBody>
          <a:bodyPr>
            <a:normAutofit/>
          </a:bodyPr>
          <a:lstStyle/>
          <a:p>
            <a:r>
              <a:rPr lang="en-AU" dirty="0"/>
              <a:t>And we can do better than this</a:t>
            </a:r>
          </a:p>
        </p:txBody>
      </p:sp>
      <p:pic>
        <p:nvPicPr>
          <p:cNvPr id="5" name="Picture 4">
            <a:extLst>
              <a:ext uri="{FF2B5EF4-FFF2-40B4-BE49-F238E27FC236}">
                <a16:creationId xmlns:a16="http://schemas.microsoft.com/office/drawing/2014/main" id="{F080AE8A-071E-4E60-ACC7-87A70DB680A6}"/>
              </a:ext>
            </a:extLst>
          </p:cNvPr>
          <p:cNvPicPr>
            <a:picLocks noChangeAspect="1"/>
          </p:cNvPicPr>
          <p:nvPr/>
        </p:nvPicPr>
        <p:blipFill>
          <a:blip r:embed="rId2"/>
          <a:stretch>
            <a:fillRect/>
          </a:stretch>
        </p:blipFill>
        <p:spPr>
          <a:xfrm>
            <a:off x="4896285" y="1577850"/>
            <a:ext cx="6339750" cy="4670550"/>
          </a:xfrm>
          <a:prstGeom prst="rect">
            <a:avLst/>
          </a:prstGeom>
        </p:spPr>
      </p:pic>
    </p:spTree>
    <p:extLst>
      <p:ext uri="{BB962C8B-B14F-4D97-AF65-F5344CB8AC3E}">
        <p14:creationId xmlns:p14="http://schemas.microsoft.com/office/powerpoint/2010/main" val="193931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C5A5-77CF-4293-B381-89AC6F1159B9}"/>
              </a:ext>
            </a:extLst>
          </p:cNvPr>
          <p:cNvSpPr>
            <a:spLocks noGrp="1"/>
          </p:cNvSpPr>
          <p:nvPr>
            <p:ph type="title"/>
          </p:nvPr>
        </p:nvSpPr>
        <p:spPr/>
        <p:txBody>
          <a:bodyPr>
            <a:normAutofit fontScale="90000"/>
          </a:bodyPr>
          <a:lstStyle/>
          <a:p>
            <a:r>
              <a:rPr lang="en-AU" dirty="0"/>
              <a:t>Logging – Service installation</a:t>
            </a:r>
          </a:p>
        </p:txBody>
      </p:sp>
      <p:sp>
        <p:nvSpPr>
          <p:cNvPr id="3" name="Picture Placeholder 2">
            <a:extLst>
              <a:ext uri="{FF2B5EF4-FFF2-40B4-BE49-F238E27FC236}">
                <a16:creationId xmlns:a16="http://schemas.microsoft.com/office/drawing/2014/main" id="{AB1E7BD8-0E40-4F77-95A5-6A2260CF6EED}"/>
              </a:ext>
            </a:extLst>
          </p:cNvPr>
          <p:cNvSpPr>
            <a:spLocks noGrp="1"/>
          </p:cNvSpPr>
          <p:nvPr>
            <p:ph type="pic" idx="1"/>
          </p:nvPr>
        </p:nvSpPr>
        <p:spPr/>
      </p:sp>
      <p:sp>
        <p:nvSpPr>
          <p:cNvPr id="4" name="Text Placeholder 3">
            <a:extLst>
              <a:ext uri="{FF2B5EF4-FFF2-40B4-BE49-F238E27FC236}">
                <a16:creationId xmlns:a16="http://schemas.microsoft.com/office/drawing/2014/main" id="{CA85750B-4764-466F-8C6B-BED097935FE3}"/>
              </a:ext>
            </a:extLst>
          </p:cNvPr>
          <p:cNvSpPr>
            <a:spLocks noGrp="1"/>
          </p:cNvSpPr>
          <p:nvPr>
            <p:ph type="body" sz="half" idx="2"/>
          </p:nvPr>
        </p:nvSpPr>
        <p:spPr/>
        <p:txBody>
          <a:bodyPr/>
          <a:lstStyle/>
          <a:p>
            <a:r>
              <a:rPr lang="en-AU" dirty="0"/>
              <a:t>Looks suspicious to </a:t>
            </a:r>
            <a:br>
              <a:rPr lang="en-AU" dirty="0"/>
            </a:br>
            <a:r>
              <a:rPr lang="en-AU" dirty="0"/>
              <a:t>me</a:t>
            </a:r>
          </a:p>
        </p:txBody>
      </p:sp>
      <p:pic>
        <p:nvPicPr>
          <p:cNvPr id="5" name="Picture 4">
            <a:extLst>
              <a:ext uri="{FF2B5EF4-FFF2-40B4-BE49-F238E27FC236}">
                <a16:creationId xmlns:a16="http://schemas.microsoft.com/office/drawing/2014/main" id="{BAF90B1A-FAB1-4564-B52A-27FEB039973B}"/>
              </a:ext>
            </a:extLst>
          </p:cNvPr>
          <p:cNvPicPr>
            <a:picLocks noChangeAspect="1"/>
          </p:cNvPicPr>
          <p:nvPr/>
        </p:nvPicPr>
        <p:blipFill>
          <a:blip r:embed="rId2"/>
          <a:stretch>
            <a:fillRect/>
          </a:stretch>
        </p:blipFill>
        <p:spPr>
          <a:xfrm>
            <a:off x="5947493" y="124949"/>
            <a:ext cx="6524893" cy="6608101"/>
          </a:xfrm>
          <a:prstGeom prst="rect">
            <a:avLst/>
          </a:prstGeom>
        </p:spPr>
      </p:pic>
    </p:spTree>
    <p:extLst>
      <p:ext uri="{BB962C8B-B14F-4D97-AF65-F5344CB8AC3E}">
        <p14:creationId xmlns:p14="http://schemas.microsoft.com/office/powerpoint/2010/main" val="30971905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4578A-951E-4F5D-ACAD-0E8CB5E60EDF}"/>
              </a:ext>
            </a:extLst>
          </p:cNvPr>
          <p:cNvSpPr>
            <a:spLocks noGrp="1"/>
          </p:cNvSpPr>
          <p:nvPr>
            <p:ph type="title"/>
          </p:nvPr>
        </p:nvSpPr>
        <p:spPr/>
        <p:txBody>
          <a:bodyPr>
            <a:normAutofit fontScale="90000"/>
          </a:bodyPr>
          <a:lstStyle/>
          <a:p>
            <a:r>
              <a:rPr lang="en-AU" dirty="0"/>
              <a:t>Logging - Authentication</a:t>
            </a:r>
          </a:p>
        </p:txBody>
      </p:sp>
      <p:sp>
        <p:nvSpPr>
          <p:cNvPr id="3" name="Picture Placeholder 2">
            <a:extLst>
              <a:ext uri="{FF2B5EF4-FFF2-40B4-BE49-F238E27FC236}">
                <a16:creationId xmlns:a16="http://schemas.microsoft.com/office/drawing/2014/main" id="{F7E612F9-E3BE-4D71-A279-70BA99780200}"/>
              </a:ext>
            </a:extLst>
          </p:cNvPr>
          <p:cNvSpPr>
            <a:spLocks noGrp="1"/>
          </p:cNvSpPr>
          <p:nvPr>
            <p:ph type="pic" idx="1"/>
          </p:nvPr>
        </p:nvSpPr>
        <p:spPr/>
      </p:sp>
      <p:sp>
        <p:nvSpPr>
          <p:cNvPr id="4" name="Text Placeholder 3">
            <a:extLst>
              <a:ext uri="{FF2B5EF4-FFF2-40B4-BE49-F238E27FC236}">
                <a16:creationId xmlns:a16="http://schemas.microsoft.com/office/drawing/2014/main" id="{9619F5FD-CD7C-44AF-896E-E5395C562B2F}"/>
              </a:ext>
            </a:extLst>
          </p:cNvPr>
          <p:cNvSpPr>
            <a:spLocks noGrp="1"/>
          </p:cNvSpPr>
          <p:nvPr>
            <p:ph type="body" sz="half" idx="2"/>
          </p:nvPr>
        </p:nvSpPr>
        <p:spPr/>
        <p:txBody>
          <a:bodyPr>
            <a:normAutofit fontScale="77500" lnSpcReduction="20000"/>
          </a:bodyPr>
          <a:lstStyle/>
          <a:p>
            <a:r>
              <a:rPr lang="en-AU" dirty="0"/>
              <a:t>Service has been installed</a:t>
            </a:r>
          </a:p>
          <a:p>
            <a:endParaRPr lang="en-AU" dirty="0"/>
          </a:p>
          <a:p>
            <a:r>
              <a:rPr lang="en-AU" dirty="0"/>
              <a:t>Timelining and logs!</a:t>
            </a:r>
          </a:p>
          <a:p>
            <a:endParaRPr lang="en-AU" dirty="0"/>
          </a:p>
          <a:p>
            <a:r>
              <a:rPr lang="en-AU" dirty="0"/>
              <a:t>User account logs in</a:t>
            </a:r>
          </a:p>
          <a:p>
            <a:r>
              <a:rPr lang="en-AU" dirty="0"/>
              <a:t>Bad event takes place</a:t>
            </a:r>
          </a:p>
          <a:p>
            <a:r>
              <a:rPr lang="en-AU" dirty="0"/>
              <a:t>User account logs out</a:t>
            </a:r>
          </a:p>
        </p:txBody>
      </p:sp>
      <p:pic>
        <p:nvPicPr>
          <p:cNvPr id="5" name="Picture 4">
            <a:extLst>
              <a:ext uri="{FF2B5EF4-FFF2-40B4-BE49-F238E27FC236}">
                <a16:creationId xmlns:a16="http://schemas.microsoft.com/office/drawing/2014/main" id="{807AB1EA-E868-4836-91B9-D5EBA9584791}"/>
              </a:ext>
            </a:extLst>
          </p:cNvPr>
          <p:cNvPicPr>
            <a:picLocks noChangeAspect="1"/>
          </p:cNvPicPr>
          <p:nvPr/>
        </p:nvPicPr>
        <p:blipFill>
          <a:blip r:embed="rId2"/>
          <a:stretch>
            <a:fillRect/>
          </a:stretch>
        </p:blipFill>
        <p:spPr>
          <a:xfrm>
            <a:off x="5974229" y="160247"/>
            <a:ext cx="5452333" cy="6537505"/>
          </a:xfrm>
          <a:prstGeom prst="rect">
            <a:avLst/>
          </a:prstGeom>
          <a:ln w="21590">
            <a:solidFill>
              <a:schemeClr val="accent1">
                <a:alpha val="98000"/>
              </a:schemeClr>
            </a:solidFill>
          </a:ln>
        </p:spPr>
      </p:pic>
      <p:sp>
        <p:nvSpPr>
          <p:cNvPr id="6" name="Rectangle 5">
            <a:extLst>
              <a:ext uri="{FF2B5EF4-FFF2-40B4-BE49-F238E27FC236}">
                <a16:creationId xmlns:a16="http://schemas.microsoft.com/office/drawing/2014/main" id="{66DC62A1-6C6E-4280-A302-557AD1328A8C}"/>
              </a:ext>
            </a:extLst>
          </p:cNvPr>
          <p:cNvSpPr/>
          <p:nvPr/>
        </p:nvSpPr>
        <p:spPr>
          <a:xfrm>
            <a:off x="6213376" y="2095737"/>
            <a:ext cx="3384984" cy="82920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B10FCE1F-63CA-4953-9A75-21AB0E3B95E4}"/>
              </a:ext>
            </a:extLst>
          </p:cNvPr>
          <p:cNvSpPr/>
          <p:nvPr/>
        </p:nvSpPr>
        <p:spPr>
          <a:xfrm>
            <a:off x="6096000" y="961493"/>
            <a:ext cx="3384984" cy="31639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96D4A906-BE3D-4297-8EF2-0412EF89212D}"/>
              </a:ext>
            </a:extLst>
          </p:cNvPr>
          <p:cNvSpPr/>
          <p:nvPr/>
        </p:nvSpPr>
        <p:spPr>
          <a:xfrm>
            <a:off x="6159511" y="4173489"/>
            <a:ext cx="3384984" cy="82920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9" name="Picture 8">
            <a:extLst>
              <a:ext uri="{FF2B5EF4-FFF2-40B4-BE49-F238E27FC236}">
                <a16:creationId xmlns:a16="http://schemas.microsoft.com/office/drawing/2014/main" id="{4DCF8698-EF42-4FC4-9596-FF90C28E6297}"/>
              </a:ext>
            </a:extLst>
          </p:cNvPr>
          <p:cNvPicPr>
            <a:picLocks noChangeAspect="1"/>
          </p:cNvPicPr>
          <p:nvPr/>
        </p:nvPicPr>
        <p:blipFill>
          <a:blip r:embed="rId3"/>
          <a:stretch>
            <a:fillRect/>
          </a:stretch>
        </p:blipFill>
        <p:spPr>
          <a:xfrm>
            <a:off x="2793784" y="1669485"/>
            <a:ext cx="6080884" cy="4701715"/>
          </a:xfrm>
          <a:prstGeom prst="rect">
            <a:avLst/>
          </a:prstGeom>
          <a:ln w="47625">
            <a:solidFill>
              <a:schemeClr val="accent1">
                <a:alpha val="98000"/>
              </a:schemeClr>
            </a:solidFill>
          </a:ln>
        </p:spPr>
      </p:pic>
      <p:sp>
        <p:nvSpPr>
          <p:cNvPr id="10" name="Rectangle 9">
            <a:extLst>
              <a:ext uri="{FF2B5EF4-FFF2-40B4-BE49-F238E27FC236}">
                <a16:creationId xmlns:a16="http://schemas.microsoft.com/office/drawing/2014/main" id="{B6BA2C3D-6E0C-4371-89FF-A4AAC22BF662}"/>
              </a:ext>
            </a:extLst>
          </p:cNvPr>
          <p:cNvSpPr/>
          <p:nvPr/>
        </p:nvSpPr>
        <p:spPr>
          <a:xfrm>
            <a:off x="3538330" y="3658651"/>
            <a:ext cx="2510341" cy="265886"/>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Tree>
    <p:extLst>
      <p:ext uri="{BB962C8B-B14F-4D97-AF65-F5344CB8AC3E}">
        <p14:creationId xmlns:p14="http://schemas.microsoft.com/office/powerpoint/2010/main" val="3007846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4C882-9F7C-4143-8031-1F69DA02159C}"/>
              </a:ext>
            </a:extLst>
          </p:cNvPr>
          <p:cNvSpPr>
            <a:spLocks noGrp="1"/>
          </p:cNvSpPr>
          <p:nvPr>
            <p:ph type="title"/>
          </p:nvPr>
        </p:nvSpPr>
        <p:spPr/>
        <p:txBody>
          <a:bodyPr>
            <a:normAutofit fontScale="90000"/>
          </a:bodyPr>
          <a:lstStyle/>
          <a:p>
            <a:r>
              <a:rPr lang="en-AU" dirty="0"/>
              <a:t>Logging – </a:t>
            </a:r>
            <a:r>
              <a:rPr lang="en-AU" dirty="0" err="1"/>
              <a:t>powershell</a:t>
            </a:r>
            <a:r>
              <a:rPr lang="en-AU" dirty="0"/>
              <a:t>::</a:t>
            </a:r>
            <a:br>
              <a:rPr lang="en-AU" dirty="0"/>
            </a:br>
            <a:r>
              <a:rPr lang="en-AU" dirty="0"/>
              <a:t>script block</a:t>
            </a:r>
          </a:p>
        </p:txBody>
      </p:sp>
      <p:pic>
        <p:nvPicPr>
          <p:cNvPr id="5" name="Picture 4">
            <a:extLst>
              <a:ext uri="{FF2B5EF4-FFF2-40B4-BE49-F238E27FC236}">
                <a16:creationId xmlns:a16="http://schemas.microsoft.com/office/drawing/2014/main" id="{A1444494-569A-4422-B8F3-C9D9024DDEB1}"/>
              </a:ext>
            </a:extLst>
          </p:cNvPr>
          <p:cNvPicPr>
            <a:picLocks noChangeAspect="1"/>
          </p:cNvPicPr>
          <p:nvPr/>
        </p:nvPicPr>
        <p:blipFill>
          <a:blip r:embed="rId2"/>
          <a:stretch>
            <a:fillRect/>
          </a:stretch>
        </p:blipFill>
        <p:spPr>
          <a:xfrm>
            <a:off x="1906658" y="1128817"/>
            <a:ext cx="5928222" cy="5319642"/>
          </a:xfrm>
          <a:prstGeom prst="rect">
            <a:avLst/>
          </a:prstGeom>
          <a:ln w="50800">
            <a:solidFill>
              <a:schemeClr val="accent1"/>
            </a:solidFill>
          </a:ln>
        </p:spPr>
      </p:pic>
      <p:pic>
        <p:nvPicPr>
          <p:cNvPr id="6" name="Picture 5">
            <a:extLst>
              <a:ext uri="{FF2B5EF4-FFF2-40B4-BE49-F238E27FC236}">
                <a16:creationId xmlns:a16="http://schemas.microsoft.com/office/drawing/2014/main" id="{97B6E564-1890-4FBA-873C-74E2F1A9C914}"/>
              </a:ext>
            </a:extLst>
          </p:cNvPr>
          <p:cNvPicPr>
            <a:picLocks noChangeAspect="1"/>
          </p:cNvPicPr>
          <p:nvPr/>
        </p:nvPicPr>
        <p:blipFill>
          <a:blip r:embed="rId3"/>
          <a:stretch>
            <a:fillRect/>
          </a:stretch>
        </p:blipFill>
        <p:spPr>
          <a:xfrm>
            <a:off x="2375204" y="1066800"/>
            <a:ext cx="6237836" cy="5712898"/>
          </a:xfrm>
          <a:prstGeom prst="rect">
            <a:avLst/>
          </a:prstGeom>
          <a:ln w="50800">
            <a:solidFill>
              <a:schemeClr val="accent1"/>
            </a:solidFill>
          </a:ln>
        </p:spPr>
      </p:pic>
      <p:pic>
        <p:nvPicPr>
          <p:cNvPr id="7" name="Picture 6">
            <a:extLst>
              <a:ext uri="{FF2B5EF4-FFF2-40B4-BE49-F238E27FC236}">
                <a16:creationId xmlns:a16="http://schemas.microsoft.com/office/drawing/2014/main" id="{8F3F72AA-7564-4DA9-B756-B3336C7485EC}"/>
              </a:ext>
            </a:extLst>
          </p:cNvPr>
          <p:cNvPicPr>
            <a:picLocks noChangeAspect="1"/>
          </p:cNvPicPr>
          <p:nvPr/>
        </p:nvPicPr>
        <p:blipFill>
          <a:blip r:embed="rId4"/>
          <a:stretch>
            <a:fillRect/>
          </a:stretch>
        </p:blipFill>
        <p:spPr>
          <a:xfrm>
            <a:off x="2872131" y="1069178"/>
            <a:ext cx="6447737" cy="5710518"/>
          </a:xfrm>
          <a:prstGeom prst="rect">
            <a:avLst/>
          </a:prstGeom>
          <a:ln w="50800">
            <a:solidFill>
              <a:schemeClr val="accent1"/>
            </a:solidFill>
          </a:ln>
        </p:spPr>
      </p:pic>
    </p:spTree>
    <p:extLst>
      <p:ext uri="{BB962C8B-B14F-4D97-AF65-F5344CB8AC3E}">
        <p14:creationId xmlns:p14="http://schemas.microsoft.com/office/powerpoint/2010/main" val="4277641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26CBB-E492-40BC-BB44-107D717BBD6D}"/>
              </a:ext>
            </a:extLst>
          </p:cNvPr>
          <p:cNvSpPr>
            <a:spLocks noGrp="1"/>
          </p:cNvSpPr>
          <p:nvPr>
            <p:ph type="title"/>
          </p:nvPr>
        </p:nvSpPr>
        <p:spPr/>
        <p:txBody>
          <a:bodyPr>
            <a:normAutofit fontScale="90000"/>
          </a:bodyPr>
          <a:lstStyle/>
          <a:p>
            <a:r>
              <a:rPr lang="en-AU" dirty="0"/>
              <a:t>Logging – </a:t>
            </a:r>
            <a:r>
              <a:rPr lang="en-AU" dirty="0" err="1"/>
              <a:t>Powershell</a:t>
            </a:r>
            <a:r>
              <a:rPr lang="en-AU" dirty="0"/>
              <a:t>::</a:t>
            </a:r>
            <a:br>
              <a:rPr lang="en-AU" dirty="0"/>
            </a:br>
            <a:r>
              <a:rPr lang="en-AU" dirty="0"/>
              <a:t>Transcription</a:t>
            </a:r>
          </a:p>
        </p:txBody>
      </p:sp>
      <p:sp>
        <p:nvSpPr>
          <p:cNvPr id="3" name="Picture Placeholder 2">
            <a:extLst>
              <a:ext uri="{FF2B5EF4-FFF2-40B4-BE49-F238E27FC236}">
                <a16:creationId xmlns:a16="http://schemas.microsoft.com/office/drawing/2014/main" id="{7961FF40-CB9E-45B3-900C-9C97164BE864}"/>
              </a:ext>
            </a:extLst>
          </p:cNvPr>
          <p:cNvSpPr>
            <a:spLocks noGrp="1"/>
          </p:cNvSpPr>
          <p:nvPr>
            <p:ph type="pic" idx="1"/>
          </p:nvPr>
        </p:nvSpPr>
        <p:spPr/>
      </p:sp>
      <p:sp>
        <p:nvSpPr>
          <p:cNvPr id="4" name="Text Placeholder 3">
            <a:extLst>
              <a:ext uri="{FF2B5EF4-FFF2-40B4-BE49-F238E27FC236}">
                <a16:creationId xmlns:a16="http://schemas.microsoft.com/office/drawing/2014/main" id="{9BEBB318-D374-47E0-B0AA-011BAA101AC7}"/>
              </a:ext>
            </a:extLst>
          </p:cNvPr>
          <p:cNvSpPr>
            <a:spLocks noGrp="1"/>
          </p:cNvSpPr>
          <p:nvPr>
            <p:ph type="body" sz="half" idx="2"/>
          </p:nvPr>
        </p:nvSpPr>
        <p:spPr/>
        <p:txBody>
          <a:bodyPr/>
          <a:lstStyle/>
          <a:p>
            <a:endParaRPr lang="en-AU"/>
          </a:p>
        </p:txBody>
      </p:sp>
      <p:pic>
        <p:nvPicPr>
          <p:cNvPr id="5" name="Picture 4">
            <a:extLst>
              <a:ext uri="{FF2B5EF4-FFF2-40B4-BE49-F238E27FC236}">
                <a16:creationId xmlns:a16="http://schemas.microsoft.com/office/drawing/2014/main" id="{8EDDFCB8-6647-499A-8DEF-6FD08E172D10}"/>
              </a:ext>
            </a:extLst>
          </p:cNvPr>
          <p:cNvPicPr>
            <a:picLocks noChangeAspect="1"/>
          </p:cNvPicPr>
          <p:nvPr/>
        </p:nvPicPr>
        <p:blipFill>
          <a:blip r:embed="rId2"/>
          <a:stretch>
            <a:fillRect/>
          </a:stretch>
        </p:blipFill>
        <p:spPr>
          <a:xfrm>
            <a:off x="3400319" y="1066798"/>
            <a:ext cx="8571884" cy="5577501"/>
          </a:xfrm>
          <a:prstGeom prst="rect">
            <a:avLst/>
          </a:prstGeom>
        </p:spPr>
      </p:pic>
      <p:sp>
        <p:nvSpPr>
          <p:cNvPr id="6" name="Rectangle 5">
            <a:extLst>
              <a:ext uri="{FF2B5EF4-FFF2-40B4-BE49-F238E27FC236}">
                <a16:creationId xmlns:a16="http://schemas.microsoft.com/office/drawing/2014/main" id="{31C7FE3E-7CDC-4054-B868-2A8CF88B8503}"/>
              </a:ext>
            </a:extLst>
          </p:cNvPr>
          <p:cNvSpPr/>
          <p:nvPr/>
        </p:nvSpPr>
        <p:spPr>
          <a:xfrm>
            <a:off x="3400319" y="1360405"/>
            <a:ext cx="2510341" cy="45719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
        <p:nvSpPr>
          <p:cNvPr id="7" name="Rectangle 6">
            <a:extLst>
              <a:ext uri="{FF2B5EF4-FFF2-40B4-BE49-F238E27FC236}">
                <a16:creationId xmlns:a16="http://schemas.microsoft.com/office/drawing/2014/main" id="{FA95B491-97D5-4028-B540-5FBE7E79B6CD}"/>
              </a:ext>
            </a:extLst>
          </p:cNvPr>
          <p:cNvSpPr/>
          <p:nvPr/>
        </p:nvSpPr>
        <p:spPr>
          <a:xfrm>
            <a:off x="3400319" y="1936864"/>
            <a:ext cx="5145664" cy="58189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
        <p:nvSpPr>
          <p:cNvPr id="8" name="Rectangle 7">
            <a:extLst>
              <a:ext uri="{FF2B5EF4-FFF2-40B4-BE49-F238E27FC236}">
                <a16:creationId xmlns:a16="http://schemas.microsoft.com/office/drawing/2014/main" id="{BD14E10D-29E2-406D-ADE8-9730DC4C3AA9}"/>
              </a:ext>
            </a:extLst>
          </p:cNvPr>
          <p:cNvSpPr/>
          <p:nvPr/>
        </p:nvSpPr>
        <p:spPr>
          <a:xfrm>
            <a:off x="3410423" y="3499659"/>
            <a:ext cx="2292108" cy="43226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
        <p:nvSpPr>
          <p:cNvPr id="9" name="Rectangle 8">
            <a:extLst>
              <a:ext uri="{FF2B5EF4-FFF2-40B4-BE49-F238E27FC236}">
                <a16:creationId xmlns:a16="http://schemas.microsoft.com/office/drawing/2014/main" id="{8BE57129-2AE2-4CF2-892F-46CC2C51CB51}"/>
              </a:ext>
            </a:extLst>
          </p:cNvPr>
          <p:cNvSpPr/>
          <p:nvPr/>
        </p:nvSpPr>
        <p:spPr>
          <a:xfrm>
            <a:off x="5712634" y="3855548"/>
            <a:ext cx="5145663" cy="27587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
        <p:nvSpPr>
          <p:cNvPr id="10" name="Rectangle 9">
            <a:extLst>
              <a:ext uri="{FF2B5EF4-FFF2-40B4-BE49-F238E27FC236}">
                <a16:creationId xmlns:a16="http://schemas.microsoft.com/office/drawing/2014/main" id="{CFC746C4-7B2E-4394-AB25-E0876F2B5D01}"/>
              </a:ext>
            </a:extLst>
          </p:cNvPr>
          <p:cNvSpPr/>
          <p:nvPr/>
        </p:nvSpPr>
        <p:spPr>
          <a:xfrm>
            <a:off x="3410423" y="4201307"/>
            <a:ext cx="6307155" cy="137653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a:p>
        </p:txBody>
      </p:sp>
    </p:spTree>
    <p:extLst>
      <p:ext uri="{BB962C8B-B14F-4D97-AF65-F5344CB8AC3E}">
        <p14:creationId xmlns:p14="http://schemas.microsoft.com/office/powerpoint/2010/main" val="336133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err="1"/>
              <a:t>Sysmon</a:t>
            </a:r>
            <a:endParaRPr lang="en-AU" dirty="0"/>
          </a:p>
        </p:txBody>
      </p:sp>
      <p:sp>
        <p:nvSpPr>
          <p:cNvPr id="3" name="Picture Placeholder 2">
            <a:extLst>
              <a:ext uri="{FF2B5EF4-FFF2-40B4-BE49-F238E27FC236}">
                <a16:creationId xmlns:a16="http://schemas.microsoft.com/office/drawing/2014/main" id="{5F1B7DA1-2E9C-4B4F-9CB5-20E352509521}"/>
              </a:ext>
            </a:extLst>
          </p:cNvPr>
          <p:cNvSpPr>
            <a:spLocks noGrp="1"/>
          </p:cNvSpPr>
          <p:nvPr>
            <p:ph type="pic" idx="1"/>
          </p:nvPr>
        </p:nvSpPr>
        <p:spPr/>
      </p:sp>
      <p:sp>
        <p:nvSpPr>
          <p:cNvPr id="4" name="Text Placeholder 3">
            <a:extLst>
              <a:ext uri="{FF2B5EF4-FFF2-40B4-BE49-F238E27FC236}">
                <a16:creationId xmlns:a16="http://schemas.microsoft.com/office/drawing/2014/main" id="{51B3CD2D-6173-4E51-967A-5B631B47E8F4}"/>
              </a:ext>
            </a:extLst>
          </p:cNvPr>
          <p:cNvSpPr>
            <a:spLocks noGrp="1"/>
          </p:cNvSpPr>
          <p:nvPr>
            <p:ph type="body" sz="half" idx="2"/>
          </p:nvPr>
        </p:nvSpPr>
        <p:spPr>
          <a:xfrm>
            <a:off x="1141411" y="1312368"/>
            <a:ext cx="5934511" cy="1271806"/>
          </a:xfrm>
        </p:spPr>
        <p:txBody>
          <a:bodyPr/>
          <a:lstStyle/>
          <a:p>
            <a:r>
              <a:rPr lang="en-AU" dirty="0"/>
              <a:t>Incident responders wet dream</a:t>
            </a:r>
          </a:p>
        </p:txBody>
      </p:sp>
      <p:pic>
        <p:nvPicPr>
          <p:cNvPr id="12290" name="Picture 2" descr="EventViewer">
            <a:extLst>
              <a:ext uri="{FF2B5EF4-FFF2-40B4-BE49-F238E27FC236}">
                <a16:creationId xmlns:a16="http://schemas.microsoft.com/office/drawing/2014/main" id="{2A2DDCAD-A083-40BF-9A97-59543CF0F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3691" y="2584174"/>
            <a:ext cx="4895248" cy="387948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2943C9CB-BA3C-49F6-A617-CCB5DFEFCDC4}"/>
              </a:ext>
            </a:extLst>
          </p:cNvPr>
          <p:cNvPicPr>
            <a:picLocks noChangeAspect="1"/>
          </p:cNvPicPr>
          <p:nvPr/>
        </p:nvPicPr>
        <p:blipFill>
          <a:blip r:embed="rId3"/>
          <a:stretch>
            <a:fillRect/>
          </a:stretch>
        </p:blipFill>
        <p:spPr>
          <a:xfrm>
            <a:off x="6741321" y="1807800"/>
            <a:ext cx="5174569" cy="3242400"/>
          </a:xfrm>
          <a:prstGeom prst="rect">
            <a:avLst/>
          </a:prstGeom>
        </p:spPr>
      </p:pic>
    </p:spTree>
    <p:extLst>
      <p:ext uri="{BB962C8B-B14F-4D97-AF65-F5344CB8AC3E}">
        <p14:creationId xmlns:p14="http://schemas.microsoft.com/office/powerpoint/2010/main" val="2963839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75AAD16-DE0A-4697-A5AA-AA76C7D4440C}"/>
              </a:ext>
            </a:extLst>
          </p:cNvPr>
          <p:cNvSpPr/>
          <p:nvPr/>
        </p:nvSpPr>
        <p:spPr>
          <a:xfrm>
            <a:off x="721726" y="2070850"/>
            <a:ext cx="2716302" cy="27163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49" dirty="0"/>
          </a:p>
        </p:txBody>
      </p:sp>
      <p:sp>
        <p:nvSpPr>
          <p:cNvPr id="4" name="Content Placeholder 3">
            <a:extLst>
              <a:ext uri="{FF2B5EF4-FFF2-40B4-BE49-F238E27FC236}">
                <a16:creationId xmlns:a16="http://schemas.microsoft.com/office/drawing/2014/main" id="{A83A8C7F-A29B-460A-AD1A-AC75C45167B2}"/>
              </a:ext>
            </a:extLst>
          </p:cNvPr>
          <p:cNvSpPr>
            <a:spLocks noGrp="1"/>
          </p:cNvSpPr>
          <p:nvPr>
            <p:ph sz="half" idx="2"/>
          </p:nvPr>
        </p:nvSpPr>
        <p:spPr>
          <a:xfrm>
            <a:off x="3903472" y="1428269"/>
            <a:ext cx="7143941" cy="3933825"/>
          </a:xfrm>
        </p:spPr>
        <p:txBody>
          <a:bodyPr>
            <a:normAutofit fontScale="77500" lnSpcReduction="20000"/>
          </a:bodyPr>
          <a:lstStyle/>
          <a:p>
            <a:pPr marL="342900" indent="-342900"/>
            <a:r>
              <a:rPr lang="en-GB" sz="3600" dirty="0">
                <a:latin typeface="Century Gothic" panose="020B0502020202020204" pitchFamily="34" charset="0"/>
              </a:rPr>
              <a:t>IT for 11 years</a:t>
            </a:r>
          </a:p>
          <a:p>
            <a:pPr marL="342900" indent="-342900"/>
            <a:r>
              <a:rPr lang="en-GB" sz="3600" dirty="0">
                <a:latin typeface="Century Gothic" panose="020B0502020202020204" pitchFamily="34" charset="0"/>
              </a:rPr>
              <a:t>InfoSec for 7 years (Gov and Private)</a:t>
            </a:r>
          </a:p>
          <a:p>
            <a:pPr marL="342900" indent="-342900"/>
            <a:r>
              <a:rPr lang="en-GB" sz="3600" dirty="0">
                <a:latin typeface="Century Gothic" panose="020B0502020202020204" pitchFamily="34" charset="0"/>
              </a:rPr>
              <a:t>3 years at an international IR consultancy</a:t>
            </a:r>
          </a:p>
          <a:p>
            <a:pPr marL="342900" indent="-342900"/>
            <a:endParaRPr lang="en-GB" sz="3600" dirty="0">
              <a:latin typeface="Century Gothic" panose="020B0502020202020204" pitchFamily="34" charset="0"/>
            </a:endParaRPr>
          </a:p>
          <a:p>
            <a:pPr marL="342900" indent="-342900"/>
            <a:r>
              <a:rPr lang="en-GB" sz="3600" dirty="0">
                <a:latin typeface="Century Gothic" panose="020B0502020202020204" pitchFamily="34" charset="0"/>
              </a:rPr>
              <a:t>Worked 43 discrete incident response engagements while consulting</a:t>
            </a:r>
          </a:p>
          <a:p>
            <a:endParaRPr lang="en-AU" dirty="0"/>
          </a:p>
        </p:txBody>
      </p:sp>
      <p:sp>
        <p:nvSpPr>
          <p:cNvPr id="5" name="Rectangle 4">
            <a:extLst>
              <a:ext uri="{FF2B5EF4-FFF2-40B4-BE49-F238E27FC236}">
                <a16:creationId xmlns:a16="http://schemas.microsoft.com/office/drawing/2014/main" id="{9E29F72B-0791-4306-AFE5-04B401DD5C79}"/>
              </a:ext>
            </a:extLst>
          </p:cNvPr>
          <p:cNvSpPr/>
          <p:nvPr/>
        </p:nvSpPr>
        <p:spPr>
          <a:xfrm>
            <a:off x="186121" y="4956858"/>
            <a:ext cx="3787509" cy="646331"/>
          </a:xfrm>
          <a:prstGeom prst="rect">
            <a:avLst/>
          </a:prstGeom>
        </p:spPr>
        <p:txBody>
          <a:bodyPr wrap="square" anchor="b">
            <a:spAutoFit/>
          </a:bodyPr>
          <a:lstStyle/>
          <a:p>
            <a:pPr algn="ctr"/>
            <a:r>
              <a:rPr lang="en-US" sz="3600" b="1" dirty="0">
                <a:latin typeface="Century Gothic" panose="020B0502020202020204" pitchFamily="34" charset="0"/>
              </a:rPr>
              <a:t>Luke</a:t>
            </a:r>
            <a:r>
              <a:rPr lang="en-US" sz="3600" dirty="0">
                <a:latin typeface="Century Gothic" panose="020B0502020202020204" pitchFamily="34" charset="0"/>
              </a:rPr>
              <a:t> </a:t>
            </a:r>
            <a:r>
              <a:rPr lang="en-US" sz="3600" b="1" dirty="0">
                <a:latin typeface="Century Gothic" panose="020B0502020202020204" pitchFamily="34" charset="0"/>
              </a:rPr>
              <a:t>Pearson</a:t>
            </a:r>
          </a:p>
        </p:txBody>
      </p:sp>
      <p:pic>
        <p:nvPicPr>
          <p:cNvPr id="6" name="Picture 5" descr="A picture containing toy&#10;&#10;Description automatically generated">
            <a:extLst>
              <a:ext uri="{FF2B5EF4-FFF2-40B4-BE49-F238E27FC236}">
                <a16:creationId xmlns:a16="http://schemas.microsoft.com/office/drawing/2014/main" id="{1498E24D-944E-42B3-AE0D-CBF84F779F30}"/>
              </a:ext>
            </a:extLst>
          </p:cNvPr>
          <p:cNvPicPr>
            <a:picLocks noChangeAspect="1"/>
          </p:cNvPicPr>
          <p:nvPr/>
        </p:nvPicPr>
        <p:blipFill>
          <a:blip r:embed="rId2"/>
          <a:stretch>
            <a:fillRect/>
          </a:stretch>
        </p:blipFill>
        <p:spPr>
          <a:xfrm>
            <a:off x="898814" y="2240556"/>
            <a:ext cx="2362124" cy="2376886"/>
          </a:xfrm>
          <a:prstGeom prst="rect">
            <a:avLst/>
          </a:prstGeom>
        </p:spPr>
      </p:pic>
    </p:spTree>
    <p:extLst>
      <p:ext uri="{BB962C8B-B14F-4D97-AF65-F5344CB8AC3E}">
        <p14:creationId xmlns:p14="http://schemas.microsoft.com/office/powerpoint/2010/main" val="1007093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Domain controller compromise</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423068" y="2383606"/>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Runs </a:t>
            </a:r>
            <a:r>
              <a:rPr lang="en-US" sz="2800" dirty="0" err="1">
                <a:solidFill>
                  <a:srgbClr val="FFFFFF"/>
                </a:solidFill>
                <a:latin typeface="+mn-lt"/>
                <a:ea typeface="+mn-ea"/>
                <a:cs typeface="+mn-cs"/>
              </a:rPr>
              <a:t>mimikatz</a:t>
            </a:r>
            <a:endParaRPr lang="en-US" sz="2800" dirty="0">
              <a:solidFill>
                <a:srgbClr val="FFFFFF"/>
              </a:solidFill>
              <a:latin typeface="+mn-lt"/>
              <a:ea typeface="+mn-ea"/>
              <a:cs typeface="+mn-cs"/>
            </a:endParaRPr>
          </a:p>
          <a:p>
            <a:pPr indent="-228600"/>
            <a:r>
              <a:rPr lang="en-US" sz="2800" dirty="0">
                <a:solidFill>
                  <a:srgbClr val="FFFFFF"/>
                </a:solidFill>
                <a:latin typeface="+mn-lt"/>
                <a:ea typeface="+mn-ea"/>
                <a:cs typeface="+mn-cs"/>
              </a:rPr>
              <a:t>On a domain controller!</a:t>
            </a:r>
          </a:p>
          <a:p>
            <a:pPr indent="-228600"/>
            <a:r>
              <a:rPr lang="en-US" sz="2800" dirty="0">
                <a:solidFill>
                  <a:srgbClr val="FFFFFF"/>
                </a:solidFill>
                <a:latin typeface="+mn-lt"/>
                <a:ea typeface="+mn-ea"/>
                <a:cs typeface="+mn-cs"/>
              </a:rPr>
              <a:t>Pack it up boys, we hosed</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8" name="Picture 7">
            <a:extLst>
              <a:ext uri="{FF2B5EF4-FFF2-40B4-BE49-F238E27FC236}">
                <a16:creationId xmlns:a16="http://schemas.microsoft.com/office/drawing/2014/main" id="{9089AE87-3007-4762-81DB-AC9BBE44EBA5}"/>
              </a:ext>
            </a:extLst>
          </p:cNvPr>
          <p:cNvPicPr>
            <a:picLocks noChangeAspect="1"/>
          </p:cNvPicPr>
          <p:nvPr/>
        </p:nvPicPr>
        <p:blipFill>
          <a:blip r:embed="rId3"/>
          <a:stretch>
            <a:fillRect/>
          </a:stretch>
        </p:blipFill>
        <p:spPr>
          <a:xfrm>
            <a:off x="4394502" y="512269"/>
            <a:ext cx="7641319" cy="5549600"/>
          </a:xfrm>
          <a:prstGeom prst="rect">
            <a:avLst/>
          </a:prstGeom>
        </p:spPr>
      </p:pic>
      <p:sp>
        <p:nvSpPr>
          <p:cNvPr id="3" name="Rectangle 2">
            <a:extLst>
              <a:ext uri="{FF2B5EF4-FFF2-40B4-BE49-F238E27FC236}">
                <a16:creationId xmlns:a16="http://schemas.microsoft.com/office/drawing/2014/main" id="{8F1DC21C-57E2-4D20-A265-32E3C12B166D}"/>
              </a:ext>
            </a:extLst>
          </p:cNvPr>
          <p:cNvSpPr/>
          <p:nvPr/>
        </p:nvSpPr>
        <p:spPr>
          <a:xfrm>
            <a:off x="6450280" y="448293"/>
            <a:ext cx="1870363" cy="91044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0" name="Rectangle 79">
            <a:extLst>
              <a:ext uri="{FF2B5EF4-FFF2-40B4-BE49-F238E27FC236}">
                <a16:creationId xmlns:a16="http://schemas.microsoft.com/office/drawing/2014/main" id="{EFED033C-5800-4329-8C05-FA881E889A06}"/>
              </a:ext>
            </a:extLst>
          </p:cNvPr>
          <p:cNvSpPr/>
          <p:nvPr/>
        </p:nvSpPr>
        <p:spPr>
          <a:xfrm>
            <a:off x="6875812" y="567046"/>
            <a:ext cx="326571" cy="232558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893383804"/>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17F55-EE49-4EB2-BA3A-1A3BBCBCB370}"/>
              </a:ext>
            </a:extLst>
          </p:cNvPr>
          <p:cNvSpPr>
            <a:spLocks noGrp="1"/>
          </p:cNvSpPr>
          <p:nvPr>
            <p:ph type="title"/>
          </p:nvPr>
        </p:nvSpPr>
        <p:spPr/>
        <p:txBody>
          <a:bodyPr>
            <a:normAutofit fontScale="90000"/>
          </a:bodyPr>
          <a:lstStyle/>
          <a:p>
            <a:r>
              <a:rPr lang="en-US" dirty="0"/>
              <a:t>Service Level Agreements</a:t>
            </a:r>
          </a:p>
        </p:txBody>
      </p:sp>
      <p:pic>
        <p:nvPicPr>
          <p:cNvPr id="5" name="Picture 5" descr="Calendar">
            <a:extLst>
              <a:ext uri="{FF2B5EF4-FFF2-40B4-BE49-F238E27FC236}">
                <a16:creationId xmlns:a16="http://schemas.microsoft.com/office/drawing/2014/main" id="{50574479-C9E7-4ECA-97B3-98B242F13BB6}"/>
              </a:ext>
            </a:extLst>
          </p:cNvPr>
          <p:cNvPicPr>
            <a:picLocks noGrp="1" noChangeAspect="1"/>
          </p:cNvPicPr>
          <p:nvPr>
            <p:ph type="pic" idx="1"/>
          </p:nvPr>
        </p:nvPicPr>
        <p:blipFill rotWithShape="1">
          <a:blip r:embed="rId2"/>
          <a:srcRect l="26415" r="26415"/>
          <a:stretch/>
        </p:blipFill>
        <p:spPr/>
      </p:pic>
      <p:sp>
        <p:nvSpPr>
          <p:cNvPr id="4" name="Text Placeholder 3">
            <a:extLst>
              <a:ext uri="{FF2B5EF4-FFF2-40B4-BE49-F238E27FC236}">
                <a16:creationId xmlns:a16="http://schemas.microsoft.com/office/drawing/2014/main" id="{F932C6DB-82D0-47AD-A8E7-58BC5FC2CC12}"/>
              </a:ext>
            </a:extLst>
          </p:cNvPr>
          <p:cNvSpPr>
            <a:spLocks noGrp="1"/>
          </p:cNvSpPr>
          <p:nvPr>
            <p:ph type="body" sz="half" idx="2"/>
          </p:nvPr>
        </p:nvSpPr>
        <p:spPr>
          <a:xfrm>
            <a:off x="1141411" y="1061954"/>
            <a:ext cx="5934511" cy="4719350"/>
          </a:xfrm>
        </p:spPr>
        <p:txBody>
          <a:bodyPr vert="horz" lIns="91440" tIns="45720" rIns="91440" bIns="45720" rtlCol="0" anchor="t">
            <a:normAutofit/>
          </a:bodyPr>
          <a:lstStyle/>
          <a:p>
            <a:endParaRPr lang="en-US"/>
          </a:p>
          <a:p>
            <a:r>
              <a:rPr lang="en-US"/>
              <a:t>Formalise MSP requirements</a:t>
            </a:r>
          </a:p>
          <a:p>
            <a:r>
              <a:rPr lang="en-US"/>
              <a:t>"but they've done right by us before" isn't good enough</a:t>
            </a:r>
          </a:p>
          <a:p>
            <a:r>
              <a:rPr lang="en-US"/>
              <a:t>Specific to security incident</a:t>
            </a:r>
          </a:p>
        </p:txBody>
      </p:sp>
    </p:spTree>
    <p:extLst>
      <p:ext uri="{BB962C8B-B14F-4D97-AF65-F5344CB8AC3E}">
        <p14:creationId xmlns:p14="http://schemas.microsoft.com/office/powerpoint/2010/main" val="2789563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4578A-951E-4F5D-ACAD-0E8CB5E60EDF}"/>
              </a:ext>
            </a:extLst>
          </p:cNvPr>
          <p:cNvSpPr>
            <a:spLocks noGrp="1"/>
          </p:cNvSpPr>
          <p:nvPr>
            <p:ph type="title"/>
          </p:nvPr>
        </p:nvSpPr>
        <p:spPr/>
        <p:txBody>
          <a:bodyPr>
            <a:normAutofit fontScale="90000"/>
          </a:bodyPr>
          <a:lstStyle/>
          <a:p>
            <a:r>
              <a:rPr lang="en-AU" dirty="0"/>
              <a:t>Application whitelisting</a:t>
            </a:r>
          </a:p>
        </p:txBody>
      </p:sp>
      <p:sp>
        <p:nvSpPr>
          <p:cNvPr id="3" name="Picture Placeholder 2">
            <a:extLst>
              <a:ext uri="{FF2B5EF4-FFF2-40B4-BE49-F238E27FC236}">
                <a16:creationId xmlns:a16="http://schemas.microsoft.com/office/drawing/2014/main" id="{F7E612F9-E3BE-4D71-A279-70BA99780200}"/>
              </a:ext>
            </a:extLst>
          </p:cNvPr>
          <p:cNvSpPr>
            <a:spLocks noGrp="1"/>
          </p:cNvSpPr>
          <p:nvPr>
            <p:ph type="pic" idx="1"/>
          </p:nvPr>
        </p:nvSpPr>
        <p:spPr/>
      </p:sp>
      <p:pic>
        <p:nvPicPr>
          <p:cNvPr id="2050" name="Picture 2" descr="Problem Solved GIFs - Get the best GIF on GIPHY">
            <a:extLst>
              <a:ext uri="{FF2B5EF4-FFF2-40B4-BE49-F238E27FC236}">
                <a16:creationId xmlns:a16="http://schemas.microsoft.com/office/drawing/2014/main" id="{04EB29F2-2689-4DC8-B9AD-09635A8B136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304406" y="1658651"/>
            <a:ext cx="6066774" cy="340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2654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6C10E-6C0A-4B44-B805-4D292AF0E3E0}"/>
              </a:ext>
            </a:extLst>
          </p:cNvPr>
          <p:cNvSpPr>
            <a:spLocks noGrp="1"/>
          </p:cNvSpPr>
          <p:nvPr>
            <p:ph type="title"/>
          </p:nvPr>
        </p:nvSpPr>
        <p:spPr/>
        <p:txBody>
          <a:bodyPr>
            <a:normAutofit fontScale="90000"/>
          </a:bodyPr>
          <a:lstStyle/>
          <a:p>
            <a:r>
              <a:rPr lang="en-AU" dirty="0"/>
              <a:t>Application Whitelisting</a:t>
            </a:r>
          </a:p>
        </p:txBody>
      </p:sp>
      <p:sp>
        <p:nvSpPr>
          <p:cNvPr id="3" name="Picture Placeholder 2">
            <a:extLst>
              <a:ext uri="{FF2B5EF4-FFF2-40B4-BE49-F238E27FC236}">
                <a16:creationId xmlns:a16="http://schemas.microsoft.com/office/drawing/2014/main" id="{7A65905A-472A-4517-9443-09AF028C1AB0}"/>
              </a:ext>
            </a:extLst>
          </p:cNvPr>
          <p:cNvSpPr>
            <a:spLocks noGrp="1"/>
          </p:cNvSpPr>
          <p:nvPr>
            <p:ph type="pic" idx="1"/>
          </p:nvPr>
        </p:nvSpPr>
        <p:spPr/>
      </p:sp>
      <p:sp>
        <p:nvSpPr>
          <p:cNvPr id="4" name="Text Placeholder 3">
            <a:extLst>
              <a:ext uri="{FF2B5EF4-FFF2-40B4-BE49-F238E27FC236}">
                <a16:creationId xmlns:a16="http://schemas.microsoft.com/office/drawing/2014/main" id="{AF47E9E5-7267-41EF-AB1B-865A7DC9C7E7}"/>
              </a:ext>
            </a:extLst>
          </p:cNvPr>
          <p:cNvSpPr>
            <a:spLocks noGrp="1"/>
          </p:cNvSpPr>
          <p:nvPr>
            <p:ph type="body" sz="half" idx="2"/>
          </p:nvPr>
        </p:nvSpPr>
        <p:spPr/>
        <p:txBody>
          <a:bodyPr/>
          <a:lstStyle/>
          <a:p>
            <a:endParaRPr lang="en-AU"/>
          </a:p>
        </p:txBody>
      </p:sp>
      <p:pic>
        <p:nvPicPr>
          <p:cNvPr id="5" name="Content Placeholder 7">
            <a:extLst>
              <a:ext uri="{FF2B5EF4-FFF2-40B4-BE49-F238E27FC236}">
                <a16:creationId xmlns:a16="http://schemas.microsoft.com/office/drawing/2014/main" id="{7D0ACC87-F2CF-4FD2-925E-FE6650FBC873}"/>
              </a:ext>
            </a:extLst>
          </p:cNvPr>
          <p:cNvPicPr>
            <a:picLocks noChangeAspect="1"/>
          </p:cNvPicPr>
          <p:nvPr/>
        </p:nvPicPr>
        <p:blipFill>
          <a:blip r:embed="rId2"/>
          <a:stretch>
            <a:fillRect/>
          </a:stretch>
        </p:blipFill>
        <p:spPr>
          <a:xfrm>
            <a:off x="997720" y="1315997"/>
            <a:ext cx="5098280" cy="4538030"/>
          </a:xfrm>
          <a:prstGeom prst="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6" name="Picture 5">
            <a:extLst>
              <a:ext uri="{FF2B5EF4-FFF2-40B4-BE49-F238E27FC236}">
                <a16:creationId xmlns:a16="http://schemas.microsoft.com/office/drawing/2014/main" id="{99C6AA02-3588-41BF-8A59-7AB844C05AAA}"/>
              </a:ext>
            </a:extLst>
          </p:cNvPr>
          <p:cNvPicPr>
            <a:picLocks noChangeAspect="1"/>
          </p:cNvPicPr>
          <p:nvPr/>
        </p:nvPicPr>
        <p:blipFill>
          <a:blip r:embed="rId3"/>
          <a:stretch>
            <a:fillRect/>
          </a:stretch>
        </p:blipFill>
        <p:spPr>
          <a:xfrm>
            <a:off x="1855701" y="1347314"/>
            <a:ext cx="5064375" cy="4512359"/>
          </a:xfrm>
          <a:prstGeom prst="rect">
            <a:avLst/>
          </a:prstGeom>
        </p:spPr>
      </p:pic>
      <p:pic>
        <p:nvPicPr>
          <p:cNvPr id="7" name="Picture 6">
            <a:extLst>
              <a:ext uri="{FF2B5EF4-FFF2-40B4-BE49-F238E27FC236}">
                <a16:creationId xmlns:a16="http://schemas.microsoft.com/office/drawing/2014/main" id="{6280F8FE-7413-4B0C-B9ED-64FDA133E233}"/>
              </a:ext>
            </a:extLst>
          </p:cNvPr>
          <p:cNvPicPr>
            <a:picLocks noChangeAspect="1"/>
          </p:cNvPicPr>
          <p:nvPr/>
        </p:nvPicPr>
        <p:blipFill>
          <a:blip r:embed="rId4"/>
          <a:stretch>
            <a:fillRect/>
          </a:stretch>
        </p:blipFill>
        <p:spPr>
          <a:xfrm>
            <a:off x="2789030" y="1968972"/>
            <a:ext cx="4591691" cy="2333951"/>
          </a:xfrm>
          <a:prstGeom prst="rect">
            <a:avLst/>
          </a:prstGeom>
        </p:spPr>
      </p:pic>
      <p:pic>
        <p:nvPicPr>
          <p:cNvPr id="8" name="Picture 7">
            <a:extLst>
              <a:ext uri="{FF2B5EF4-FFF2-40B4-BE49-F238E27FC236}">
                <a16:creationId xmlns:a16="http://schemas.microsoft.com/office/drawing/2014/main" id="{04B18627-D599-492E-839C-4D660718CE4E}"/>
              </a:ext>
            </a:extLst>
          </p:cNvPr>
          <p:cNvPicPr>
            <a:picLocks noChangeAspect="1"/>
          </p:cNvPicPr>
          <p:nvPr/>
        </p:nvPicPr>
        <p:blipFill>
          <a:blip r:embed="rId5"/>
          <a:stretch>
            <a:fillRect/>
          </a:stretch>
        </p:blipFill>
        <p:spPr>
          <a:xfrm>
            <a:off x="4848462" y="1310351"/>
            <a:ext cx="7251063" cy="4636636"/>
          </a:xfrm>
          <a:prstGeom prst="rect">
            <a:avLst/>
          </a:prstGeom>
        </p:spPr>
      </p:pic>
    </p:spTree>
    <p:extLst>
      <p:ext uri="{BB962C8B-B14F-4D97-AF65-F5344CB8AC3E}">
        <p14:creationId xmlns:p14="http://schemas.microsoft.com/office/powerpoint/2010/main" val="340753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68DB8-346D-4588-A6CB-99D93BD603DE}"/>
              </a:ext>
            </a:extLst>
          </p:cNvPr>
          <p:cNvSpPr>
            <a:spLocks noGrp="1"/>
          </p:cNvSpPr>
          <p:nvPr>
            <p:ph type="title"/>
          </p:nvPr>
        </p:nvSpPr>
        <p:spPr/>
        <p:txBody>
          <a:bodyPr>
            <a:normAutofit fontScale="90000"/>
          </a:bodyPr>
          <a:lstStyle/>
          <a:p>
            <a:r>
              <a:rPr lang="en-AU" dirty="0"/>
              <a:t>Application Whitelisting</a:t>
            </a:r>
            <a:br>
              <a:rPr lang="en-AU" dirty="0"/>
            </a:br>
            <a:r>
              <a:rPr lang="en-AU" dirty="0"/>
              <a:t>Actually useful</a:t>
            </a:r>
          </a:p>
        </p:txBody>
      </p:sp>
      <p:sp>
        <p:nvSpPr>
          <p:cNvPr id="4" name="Text Placeholder 3">
            <a:extLst>
              <a:ext uri="{FF2B5EF4-FFF2-40B4-BE49-F238E27FC236}">
                <a16:creationId xmlns:a16="http://schemas.microsoft.com/office/drawing/2014/main" id="{101AB30E-1794-428B-80B6-0F039382FBB1}"/>
              </a:ext>
            </a:extLst>
          </p:cNvPr>
          <p:cNvSpPr>
            <a:spLocks noGrp="1"/>
          </p:cNvSpPr>
          <p:nvPr>
            <p:ph type="body" sz="half" idx="2"/>
          </p:nvPr>
        </p:nvSpPr>
        <p:spPr>
          <a:xfrm>
            <a:off x="6257489" y="1751646"/>
            <a:ext cx="5934511" cy="3541714"/>
          </a:xfrm>
        </p:spPr>
        <p:txBody>
          <a:bodyPr>
            <a:normAutofit fontScale="77500" lnSpcReduction="20000"/>
          </a:bodyPr>
          <a:lstStyle/>
          <a:p>
            <a:r>
              <a:rPr lang="en-AU" dirty="0">
                <a:latin typeface="Century Gothic"/>
              </a:rPr>
              <a:t>Doesn't have to be all or nothing</a:t>
            </a:r>
            <a:endParaRPr lang="en-US" dirty="0">
              <a:latin typeface="Century Gothic"/>
            </a:endParaRPr>
          </a:p>
          <a:p>
            <a:pPr>
              <a:buSzPct val="114999"/>
            </a:pPr>
            <a:r>
              <a:rPr lang="en-AU" dirty="0">
                <a:latin typeface="Century Gothic"/>
              </a:rPr>
              <a:t>Can be relatively cheap and easy to implement on servers</a:t>
            </a:r>
            <a:endParaRPr lang="en-US" dirty="0">
              <a:latin typeface="Century Gothic"/>
            </a:endParaRPr>
          </a:p>
          <a:p>
            <a:pPr>
              <a:buSzPct val="114999"/>
            </a:pPr>
            <a:r>
              <a:rPr lang="en-AU" dirty="0">
                <a:latin typeface="Century Gothic"/>
              </a:rPr>
              <a:t>Increase the noise an attacker makes</a:t>
            </a:r>
          </a:p>
          <a:p>
            <a:pPr>
              <a:buSzPct val="114999"/>
            </a:pPr>
            <a:r>
              <a:rPr lang="en-AU" dirty="0">
                <a:latin typeface="Century Gothic"/>
              </a:rPr>
              <a:t>Make the attacker move outside their wheelhouse</a:t>
            </a:r>
          </a:p>
          <a:p>
            <a:endParaRPr lang="en-AU" dirty="0"/>
          </a:p>
        </p:txBody>
      </p:sp>
      <p:sp>
        <p:nvSpPr>
          <p:cNvPr id="6" name="Text Placeholder 3">
            <a:extLst>
              <a:ext uri="{FF2B5EF4-FFF2-40B4-BE49-F238E27FC236}">
                <a16:creationId xmlns:a16="http://schemas.microsoft.com/office/drawing/2014/main" id="{D2305EA0-6563-474F-ADB6-364A0E1B51C6}"/>
              </a:ext>
            </a:extLst>
          </p:cNvPr>
          <p:cNvSpPr txBox="1">
            <a:spLocks/>
          </p:cNvSpPr>
          <p:nvPr/>
        </p:nvSpPr>
        <p:spPr>
          <a:xfrm>
            <a:off x="765491" y="1751646"/>
            <a:ext cx="5934511" cy="801901"/>
          </a:xfrm>
          <a:prstGeom prst="rect">
            <a:avLst/>
          </a:prstGeom>
        </p:spPr>
        <p:txBody>
          <a:bodyPr vert="horz" lIns="91440" tIns="45720" rIns="91440" bIns="45720" rtlCol="0">
            <a:normAutofit/>
          </a:bodyPr>
          <a:lstStyle>
            <a:lvl1pPr marL="285750" indent="-285750" algn="l" defTabSz="914400" rtl="0" eaLnBrk="1" latinLnBrk="0" hangingPunct="1">
              <a:lnSpc>
                <a:spcPct val="120000"/>
              </a:lnSpc>
              <a:spcBef>
                <a:spcPts val="1000"/>
              </a:spcBef>
              <a:buSzPct val="125000"/>
              <a:buFont typeface="Arial" panose="020B0604020202020204" pitchFamily="34" charset="0"/>
              <a:buChar char="•"/>
              <a:defRPr lang="en-US" sz="3200" kern="1200" cap="all" baseline="0" dirty="0" smtClean="0">
                <a:solidFill>
                  <a:schemeClr val="tx1"/>
                </a:solidFill>
                <a:latin typeface="+mj-lt"/>
                <a:ea typeface="+mj-ea"/>
                <a:cs typeface="+mj-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9pPr>
          </a:lstStyle>
          <a:p>
            <a:r>
              <a:rPr lang="en-US" dirty="0">
                <a:latin typeface="Century Gothic"/>
              </a:rPr>
              <a:t>It’s too expensive</a:t>
            </a:r>
          </a:p>
          <a:p>
            <a:endParaRPr lang="en-US" dirty="0"/>
          </a:p>
        </p:txBody>
      </p:sp>
      <p:sp>
        <p:nvSpPr>
          <p:cNvPr id="7" name="Text Placeholder 3">
            <a:extLst>
              <a:ext uri="{FF2B5EF4-FFF2-40B4-BE49-F238E27FC236}">
                <a16:creationId xmlns:a16="http://schemas.microsoft.com/office/drawing/2014/main" id="{0E8E0216-3F30-40F0-8667-52FF1987B8E7}"/>
              </a:ext>
            </a:extLst>
          </p:cNvPr>
          <p:cNvSpPr txBox="1">
            <a:spLocks/>
          </p:cNvSpPr>
          <p:nvPr/>
        </p:nvSpPr>
        <p:spPr>
          <a:xfrm>
            <a:off x="765490" y="2543387"/>
            <a:ext cx="5934511" cy="801901"/>
          </a:xfrm>
          <a:prstGeom prst="rect">
            <a:avLst/>
          </a:prstGeom>
        </p:spPr>
        <p:txBody>
          <a:bodyPr vert="horz" lIns="91440" tIns="45720" rIns="91440" bIns="45720" rtlCol="0">
            <a:normAutofit/>
          </a:bodyPr>
          <a:lstStyle>
            <a:lvl1pPr marL="285750" indent="-285750" algn="l" defTabSz="914400" rtl="0" eaLnBrk="1" latinLnBrk="0" hangingPunct="1">
              <a:lnSpc>
                <a:spcPct val="120000"/>
              </a:lnSpc>
              <a:spcBef>
                <a:spcPts val="1000"/>
              </a:spcBef>
              <a:buSzPct val="125000"/>
              <a:buFont typeface="Arial" panose="020B0604020202020204" pitchFamily="34" charset="0"/>
              <a:buChar char="•"/>
              <a:defRPr lang="en-US" sz="3200" kern="1200" cap="all" baseline="0" dirty="0" smtClean="0">
                <a:solidFill>
                  <a:schemeClr val="tx1"/>
                </a:solidFill>
                <a:latin typeface="+mj-lt"/>
                <a:ea typeface="+mj-ea"/>
                <a:cs typeface="+mj-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9pPr>
          </a:lstStyle>
          <a:p>
            <a:r>
              <a:rPr lang="en-US" dirty="0">
                <a:latin typeface="Century Gothic"/>
              </a:rPr>
              <a:t>It’s too complicated</a:t>
            </a:r>
          </a:p>
          <a:p>
            <a:endParaRPr lang="en-US" dirty="0"/>
          </a:p>
        </p:txBody>
      </p:sp>
      <p:sp>
        <p:nvSpPr>
          <p:cNvPr id="8" name="Text Placeholder 3">
            <a:extLst>
              <a:ext uri="{FF2B5EF4-FFF2-40B4-BE49-F238E27FC236}">
                <a16:creationId xmlns:a16="http://schemas.microsoft.com/office/drawing/2014/main" id="{0F77E17A-110D-4308-98EF-757FB60674E8}"/>
              </a:ext>
            </a:extLst>
          </p:cNvPr>
          <p:cNvSpPr txBox="1">
            <a:spLocks/>
          </p:cNvSpPr>
          <p:nvPr/>
        </p:nvSpPr>
        <p:spPr>
          <a:xfrm>
            <a:off x="765489" y="3349414"/>
            <a:ext cx="5169023" cy="2238586"/>
          </a:xfrm>
          <a:prstGeom prst="rect">
            <a:avLst/>
          </a:prstGeom>
        </p:spPr>
        <p:txBody>
          <a:bodyPr vert="horz" lIns="91440" tIns="45720" rIns="91440" bIns="45720" rtlCol="0">
            <a:normAutofit/>
          </a:bodyPr>
          <a:lstStyle>
            <a:lvl1pPr marL="285750" indent="-285750" algn="l" defTabSz="914400" rtl="0" eaLnBrk="1" latinLnBrk="0" hangingPunct="1">
              <a:lnSpc>
                <a:spcPct val="120000"/>
              </a:lnSpc>
              <a:spcBef>
                <a:spcPts val="1000"/>
              </a:spcBef>
              <a:buSzPct val="125000"/>
              <a:buFont typeface="Arial" panose="020B0604020202020204" pitchFamily="34" charset="0"/>
              <a:buChar char="•"/>
              <a:defRPr lang="en-US" sz="3200" kern="1200" cap="all" baseline="0" dirty="0" smtClean="0">
                <a:solidFill>
                  <a:schemeClr val="tx1"/>
                </a:solidFill>
                <a:latin typeface="+mj-lt"/>
                <a:ea typeface="+mj-ea"/>
                <a:cs typeface="+mj-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9pPr>
          </a:lstStyle>
          <a:p>
            <a:r>
              <a:rPr lang="en-US" dirty="0">
                <a:latin typeface="Century Gothic"/>
              </a:rPr>
              <a:t>If I can’t manage the workstations, what’s the point</a:t>
            </a:r>
          </a:p>
          <a:p>
            <a:endParaRPr lang="en-US" dirty="0"/>
          </a:p>
        </p:txBody>
      </p:sp>
    </p:spTree>
    <p:extLst>
      <p:ext uri="{BB962C8B-B14F-4D97-AF65-F5344CB8AC3E}">
        <p14:creationId xmlns:p14="http://schemas.microsoft.com/office/powerpoint/2010/main" val="1638908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Traversing the firewall</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527050" y="2263185"/>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Exploit vulnerability</a:t>
            </a:r>
          </a:p>
          <a:p>
            <a:pPr indent="-228600"/>
            <a:r>
              <a:rPr lang="en-US" sz="2800" dirty="0">
                <a:solidFill>
                  <a:srgbClr val="FFFFFF"/>
                </a:solidFill>
                <a:latin typeface="+mn-lt"/>
                <a:ea typeface="+mn-ea"/>
                <a:cs typeface="+mn-cs"/>
              </a:rPr>
              <a:t>Insert custom firewall rule</a:t>
            </a:r>
          </a:p>
          <a:p>
            <a:pPr indent="-228600"/>
            <a:r>
              <a:rPr lang="en-US" sz="2800" dirty="0">
                <a:solidFill>
                  <a:srgbClr val="FFFFFF"/>
                </a:solidFill>
                <a:latin typeface="+mn-lt"/>
                <a:ea typeface="+mn-ea"/>
                <a:cs typeface="+mn-cs"/>
              </a:rPr>
              <a:t>Break through</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FAE3C267-585E-4DFD-B6CD-0CC3D089B974}"/>
              </a:ext>
            </a:extLst>
          </p:cNvPr>
          <p:cNvPicPr>
            <a:picLocks noChangeAspect="1"/>
          </p:cNvPicPr>
          <p:nvPr/>
        </p:nvPicPr>
        <p:blipFill>
          <a:blip r:embed="rId3"/>
          <a:stretch>
            <a:fillRect/>
          </a:stretch>
        </p:blipFill>
        <p:spPr>
          <a:xfrm>
            <a:off x="4398281" y="1336675"/>
            <a:ext cx="7641319" cy="4172000"/>
          </a:xfrm>
          <a:prstGeom prst="rect">
            <a:avLst/>
          </a:prstGeom>
        </p:spPr>
      </p:pic>
    </p:spTree>
    <p:extLst>
      <p:ext uri="{BB962C8B-B14F-4D97-AF65-F5344CB8AC3E}">
        <p14:creationId xmlns:p14="http://schemas.microsoft.com/office/powerpoint/2010/main" val="45144814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a:t>patching</a:t>
            </a:r>
          </a:p>
        </p:txBody>
      </p:sp>
      <p:pic>
        <p:nvPicPr>
          <p:cNvPr id="5" name="Picture Placeholder 4">
            <a:extLst>
              <a:ext uri="{FF2B5EF4-FFF2-40B4-BE49-F238E27FC236}">
                <a16:creationId xmlns:a16="http://schemas.microsoft.com/office/drawing/2014/main" id="{33E2DCB2-04DA-47F3-9E08-67CD3E17C1A8}"/>
              </a:ext>
            </a:extLst>
          </p:cNvPr>
          <p:cNvPicPr>
            <a:picLocks noGrp="1" noChangeAspect="1"/>
          </p:cNvPicPr>
          <p:nvPr>
            <p:ph type="pic" idx="1"/>
          </p:nvPr>
        </p:nvPicPr>
        <p:blipFill>
          <a:blip r:embed="rId2"/>
          <a:srcRect t="15823" b="15823"/>
          <a:stretch>
            <a:fillRect/>
          </a:stretch>
        </p:blipFill>
        <p:spPr>
          <a:xfrm>
            <a:off x="7383463" y="555625"/>
            <a:ext cx="3667125" cy="5181600"/>
          </a:xfrm>
          <a:prstGeom prst="rect">
            <a:avLst/>
          </a:prstGeom>
        </p:spPr>
      </p:pic>
      <p:sp>
        <p:nvSpPr>
          <p:cNvPr id="4" name="Text Placeholder 3">
            <a:extLst>
              <a:ext uri="{FF2B5EF4-FFF2-40B4-BE49-F238E27FC236}">
                <a16:creationId xmlns:a16="http://schemas.microsoft.com/office/drawing/2014/main" id="{51B3CD2D-6173-4E51-967A-5B631B47E8F4}"/>
              </a:ext>
            </a:extLst>
          </p:cNvPr>
          <p:cNvSpPr>
            <a:spLocks noGrp="1"/>
          </p:cNvSpPr>
          <p:nvPr>
            <p:ph type="body" sz="half" idx="2"/>
          </p:nvPr>
        </p:nvSpPr>
        <p:spPr>
          <a:xfrm>
            <a:off x="1141411" y="2081476"/>
            <a:ext cx="5934511" cy="2695047"/>
          </a:xfrm>
        </p:spPr>
        <p:txBody>
          <a:bodyPr/>
          <a:lstStyle/>
          <a:p>
            <a:r>
              <a:rPr lang="en-AU" dirty="0"/>
              <a:t>track release cycles</a:t>
            </a:r>
          </a:p>
          <a:p>
            <a:r>
              <a:rPr lang="en-AU" dirty="0"/>
              <a:t>Create a Standard process</a:t>
            </a:r>
          </a:p>
          <a:p>
            <a:r>
              <a:rPr lang="en-AU" dirty="0"/>
              <a:t>Understand the risks of not patching</a:t>
            </a:r>
          </a:p>
        </p:txBody>
      </p:sp>
    </p:spTree>
    <p:extLst>
      <p:ext uri="{BB962C8B-B14F-4D97-AF65-F5344CB8AC3E}">
        <p14:creationId xmlns:p14="http://schemas.microsoft.com/office/powerpoint/2010/main" val="25046717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a:t>Configuration review</a:t>
            </a:r>
          </a:p>
        </p:txBody>
      </p:sp>
      <p:sp>
        <p:nvSpPr>
          <p:cNvPr id="4" name="Text Placeholder 3">
            <a:extLst>
              <a:ext uri="{FF2B5EF4-FFF2-40B4-BE49-F238E27FC236}">
                <a16:creationId xmlns:a16="http://schemas.microsoft.com/office/drawing/2014/main" id="{51B3CD2D-6173-4E51-967A-5B631B47E8F4}"/>
              </a:ext>
            </a:extLst>
          </p:cNvPr>
          <p:cNvSpPr>
            <a:spLocks noGrp="1"/>
          </p:cNvSpPr>
          <p:nvPr>
            <p:ph type="body" sz="half" idx="2"/>
          </p:nvPr>
        </p:nvSpPr>
        <p:spPr>
          <a:xfrm>
            <a:off x="1141411" y="2081476"/>
            <a:ext cx="5934511" cy="2695047"/>
          </a:xfrm>
        </p:spPr>
        <p:txBody>
          <a:bodyPr/>
          <a:lstStyle/>
          <a:p>
            <a:r>
              <a:rPr lang="en-AU" dirty="0"/>
              <a:t>permission creep</a:t>
            </a:r>
          </a:p>
          <a:p>
            <a:r>
              <a:rPr lang="en-AU" dirty="0"/>
              <a:t>Expiration on allow rules</a:t>
            </a:r>
          </a:p>
          <a:p>
            <a:r>
              <a:rPr lang="en-AU" dirty="0"/>
              <a:t>Document why rules exist</a:t>
            </a:r>
          </a:p>
        </p:txBody>
      </p:sp>
      <p:pic>
        <p:nvPicPr>
          <p:cNvPr id="9218" name="Picture 2" descr="Illustration of gear icon Free Vector">
            <a:extLst>
              <a:ext uri="{FF2B5EF4-FFF2-40B4-BE49-F238E27FC236}">
                <a16:creationId xmlns:a16="http://schemas.microsoft.com/office/drawing/2014/main" id="{981F6283-99A4-4801-A326-6CBD9FE38A9F}"/>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4614" r="14614"/>
          <a:stretch>
            <a:fillRect/>
          </a:stretch>
        </p:blipFill>
        <p:spPr bwMode="auto">
          <a:xfrm>
            <a:off x="7383463" y="555625"/>
            <a:ext cx="3667125"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520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Extort and ransom</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527050" y="2263185"/>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Access the </a:t>
            </a:r>
            <a:r>
              <a:rPr lang="en-US" sz="2800" dirty="0" err="1">
                <a:solidFill>
                  <a:srgbClr val="FFFFFF"/>
                </a:solidFill>
                <a:latin typeface="+mn-lt"/>
                <a:ea typeface="+mn-ea"/>
                <a:cs typeface="+mn-cs"/>
              </a:rPr>
              <a:t>sSN</a:t>
            </a:r>
            <a:endParaRPr lang="en-US" sz="2800" dirty="0">
              <a:solidFill>
                <a:srgbClr val="FFFFFF"/>
              </a:solidFill>
              <a:latin typeface="+mn-lt"/>
              <a:ea typeface="+mn-ea"/>
              <a:cs typeface="+mn-cs"/>
            </a:endParaRPr>
          </a:p>
          <a:p>
            <a:pPr indent="-228600"/>
            <a:r>
              <a:rPr lang="en-US" sz="2800" dirty="0">
                <a:solidFill>
                  <a:srgbClr val="FFFFFF"/>
                </a:solidFill>
                <a:latin typeface="+mn-lt"/>
                <a:ea typeface="+mn-ea"/>
                <a:cs typeface="+mn-cs"/>
              </a:rPr>
              <a:t>Steal all of the data</a:t>
            </a:r>
          </a:p>
          <a:p>
            <a:pPr indent="-228600"/>
            <a:r>
              <a:rPr lang="en-US" sz="2800" dirty="0">
                <a:solidFill>
                  <a:srgbClr val="FFFFFF"/>
                </a:solidFill>
                <a:latin typeface="+mn-lt"/>
                <a:ea typeface="+mn-ea"/>
                <a:cs typeface="+mn-cs"/>
              </a:rPr>
              <a:t>Leave nothing behind</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6" name="Picture 5">
            <a:extLst>
              <a:ext uri="{FF2B5EF4-FFF2-40B4-BE49-F238E27FC236}">
                <a16:creationId xmlns:a16="http://schemas.microsoft.com/office/drawing/2014/main" id="{5DA71E60-33BD-481B-B636-45F171BC0167}"/>
              </a:ext>
            </a:extLst>
          </p:cNvPr>
          <p:cNvPicPr>
            <a:picLocks noChangeAspect="1"/>
          </p:cNvPicPr>
          <p:nvPr/>
        </p:nvPicPr>
        <p:blipFill>
          <a:blip r:embed="rId3"/>
          <a:stretch>
            <a:fillRect/>
          </a:stretch>
        </p:blipFill>
        <p:spPr>
          <a:xfrm>
            <a:off x="4413551" y="1336675"/>
            <a:ext cx="7641319" cy="4172000"/>
          </a:xfrm>
          <a:prstGeom prst="rect">
            <a:avLst/>
          </a:prstGeom>
        </p:spPr>
      </p:pic>
    </p:spTree>
    <p:extLst>
      <p:ext uri="{BB962C8B-B14F-4D97-AF65-F5344CB8AC3E}">
        <p14:creationId xmlns:p14="http://schemas.microsoft.com/office/powerpoint/2010/main" val="550367243"/>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a:t>backups</a:t>
            </a:r>
          </a:p>
        </p:txBody>
      </p:sp>
      <p:pic>
        <p:nvPicPr>
          <p:cNvPr id="6" name="Picture Placeholder 5">
            <a:extLst>
              <a:ext uri="{FF2B5EF4-FFF2-40B4-BE49-F238E27FC236}">
                <a16:creationId xmlns:a16="http://schemas.microsoft.com/office/drawing/2014/main" id="{9457541E-A6A2-42CC-8716-BE78C98B7CB8}"/>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t="2348" b="2348"/>
          <a:stretch>
            <a:fillRect/>
          </a:stretch>
        </p:blipFill>
        <p:spPr>
          <a:xfrm>
            <a:off x="7383463" y="555625"/>
            <a:ext cx="3667125" cy="5181600"/>
          </a:xfrm>
        </p:spPr>
      </p:pic>
      <p:sp>
        <p:nvSpPr>
          <p:cNvPr id="4" name="Text Placeholder 3">
            <a:extLst>
              <a:ext uri="{FF2B5EF4-FFF2-40B4-BE49-F238E27FC236}">
                <a16:creationId xmlns:a16="http://schemas.microsoft.com/office/drawing/2014/main" id="{51B3CD2D-6173-4E51-967A-5B631B47E8F4}"/>
              </a:ext>
            </a:extLst>
          </p:cNvPr>
          <p:cNvSpPr>
            <a:spLocks noGrp="1"/>
          </p:cNvSpPr>
          <p:nvPr>
            <p:ph type="body" sz="half" idx="2"/>
          </p:nvPr>
        </p:nvSpPr>
        <p:spPr>
          <a:xfrm>
            <a:off x="1141411" y="2081476"/>
            <a:ext cx="5934511" cy="2695047"/>
          </a:xfrm>
        </p:spPr>
        <p:txBody>
          <a:bodyPr/>
          <a:lstStyle/>
          <a:p>
            <a:r>
              <a:rPr lang="en-AU" dirty="0"/>
              <a:t>Implement backups</a:t>
            </a:r>
          </a:p>
          <a:p>
            <a:r>
              <a:rPr lang="en-AU" dirty="0"/>
              <a:t>Test your backups</a:t>
            </a:r>
          </a:p>
          <a:p>
            <a:r>
              <a:rPr lang="en-AU" dirty="0"/>
              <a:t>Ensure you have an offline copy of backups</a:t>
            </a:r>
          </a:p>
        </p:txBody>
      </p:sp>
    </p:spTree>
    <p:extLst>
      <p:ext uri="{BB962C8B-B14F-4D97-AF65-F5344CB8AC3E}">
        <p14:creationId xmlns:p14="http://schemas.microsoft.com/office/powerpoint/2010/main" val="68668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C1BD-A12C-44ED-BC3F-8CEBB69DCE22}"/>
              </a:ext>
            </a:extLst>
          </p:cNvPr>
          <p:cNvSpPr>
            <a:spLocks noGrp="1"/>
          </p:cNvSpPr>
          <p:nvPr>
            <p:ph type="title"/>
          </p:nvPr>
        </p:nvSpPr>
        <p:spPr/>
        <p:txBody>
          <a:bodyPr/>
          <a:lstStyle/>
          <a:p>
            <a:r>
              <a:rPr lang="en-AU" dirty="0"/>
              <a:t>disclaimer</a:t>
            </a:r>
          </a:p>
        </p:txBody>
      </p:sp>
      <p:sp>
        <p:nvSpPr>
          <p:cNvPr id="3" name="Content Placeholder 2">
            <a:extLst>
              <a:ext uri="{FF2B5EF4-FFF2-40B4-BE49-F238E27FC236}">
                <a16:creationId xmlns:a16="http://schemas.microsoft.com/office/drawing/2014/main" id="{9A4E1E70-0669-40BF-81FB-B94929498368}"/>
              </a:ext>
            </a:extLst>
          </p:cNvPr>
          <p:cNvSpPr>
            <a:spLocks noGrp="1"/>
          </p:cNvSpPr>
          <p:nvPr>
            <p:ph sz="half" idx="1"/>
          </p:nvPr>
        </p:nvSpPr>
        <p:spPr>
          <a:xfrm>
            <a:off x="1141411" y="2249486"/>
            <a:ext cx="9905999" cy="3541714"/>
          </a:xfrm>
        </p:spPr>
        <p:txBody>
          <a:bodyPr vert="horz" lIns="91440" tIns="45720" rIns="91440" bIns="45720" rtlCol="0" anchor="t">
            <a:normAutofit/>
          </a:bodyPr>
          <a:lstStyle/>
          <a:p>
            <a:pPr marL="0" indent="0">
              <a:buNone/>
            </a:pPr>
            <a:r>
              <a:rPr lang="en-US" dirty="0"/>
              <a:t>Case studies and examples are drawn from my experiences and activities working for a variety of customers and employers, and do not represent my work for any one customer, set of customers or particular employer. In many cases, facts have been changed to obscure the identity of my customers and individuals associated with my customers.</a:t>
            </a:r>
            <a:endParaRPr lang="en-AU" dirty="0"/>
          </a:p>
        </p:txBody>
      </p:sp>
    </p:spTree>
    <p:extLst>
      <p:ext uri="{BB962C8B-B14F-4D97-AF65-F5344CB8AC3E}">
        <p14:creationId xmlns:p14="http://schemas.microsoft.com/office/powerpoint/2010/main" val="153197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a:t>Remember that logging thing?</a:t>
            </a:r>
          </a:p>
        </p:txBody>
      </p:sp>
      <p:sp>
        <p:nvSpPr>
          <p:cNvPr id="3" name="Picture Placeholder 2">
            <a:extLst>
              <a:ext uri="{FF2B5EF4-FFF2-40B4-BE49-F238E27FC236}">
                <a16:creationId xmlns:a16="http://schemas.microsoft.com/office/drawing/2014/main" id="{5F1B7DA1-2E9C-4B4F-9CB5-20E352509521}"/>
              </a:ext>
            </a:extLst>
          </p:cNvPr>
          <p:cNvSpPr>
            <a:spLocks noGrp="1"/>
          </p:cNvSpPr>
          <p:nvPr>
            <p:ph type="pic" idx="1"/>
          </p:nvPr>
        </p:nvSpPr>
        <p:spPr>
          <a:xfrm>
            <a:off x="7383895" y="555417"/>
            <a:ext cx="3666691" cy="5181599"/>
          </a:xfrm>
        </p:spPr>
      </p:sp>
      <p:pic>
        <p:nvPicPr>
          <p:cNvPr id="7" name="Picture 6">
            <a:extLst>
              <a:ext uri="{FF2B5EF4-FFF2-40B4-BE49-F238E27FC236}">
                <a16:creationId xmlns:a16="http://schemas.microsoft.com/office/drawing/2014/main" id="{FEDA324E-4A94-4228-9393-0E1265121F80}"/>
              </a:ext>
            </a:extLst>
          </p:cNvPr>
          <p:cNvPicPr>
            <a:picLocks noChangeAspect="1"/>
          </p:cNvPicPr>
          <p:nvPr/>
        </p:nvPicPr>
        <p:blipFill>
          <a:blip r:embed="rId2"/>
          <a:stretch>
            <a:fillRect/>
          </a:stretch>
        </p:blipFill>
        <p:spPr>
          <a:xfrm>
            <a:off x="1399761" y="1389559"/>
            <a:ext cx="4010775" cy="4793042"/>
          </a:xfrm>
          <a:prstGeom prst="rect">
            <a:avLst/>
          </a:prstGeom>
        </p:spPr>
      </p:pic>
      <p:pic>
        <p:nvPicPr>
          <p:cNvPr id="8" name="Picture 7">
            <a:extLst>
              <a:ext uri="{FF2B5EF4-FFF2-40B4-BE49-F238E27FC236}">
                <a16:creationId xmlns:a16="http://schemas.microsoft.com/office/drawing/2014/main" id="{601C11B9-774B-4A0A-B9F4-2AD5B6018D58}"/>
              </a:ext>
            </a:extLst>
          </p:cNvPr>
          <p:cNvPicPr>
            <a:picLocks noChangeAspect="1"/>
          </p:cNvPicPr>
          <p:nvPr/>
        </p:nvPicPr>
        <p:blipFill>
          <a:blip r:embed="rId3"/>
          <a:stretch>
            <a:fillRect/>
          </a:stretch>
        </p:blipFill>
        <p:spPr>
          <a:xfrm>
            <a:off x="4272385" y="2198197"/>
            <a:ext cx="2957523" cy="2847792"/>
          </a:xfrm>
          <a:prstGeom prst="rect">
            <a:avLst/>
          </a:prstGeom>
          <a:ln w="25400">
            <a:solidFill>
              <a:schemeClr val="accent1"/>
            </a:solidFill>
          </a:ln>
        </p:spPr>
      </p:pic>
      <p:sp>
        <p:nvSpPr>
          <p:cNvPr id="10" name="TextBox 9">
            <a:extLst>
              <a:ext uri="{FF2B5EF4-FFF2-40B4-BE49-F238E27FC236}">
                <a16:creationId xmlns:a16="http://schemas.microsoft.com/office/drawing/2014/main" id="{C716EEA8-F324-4B6D-9DB2-58AFB1052624}"/>
              </a:ext>
            </a:extLst>
          </p:cNvPr>
          <p:cNvSpPr txBox="1"/>
          <p:nvPr/>
        </p:nvSpPr>
        <p:spPr>
          <a:xfrm>
            <a:off x="3643214" y="2837263"/>
            <a:ext cx="7913055" cy="1569660"/>
          </a:xfrm>
          <a:prstGeom prst="rect">
            <a:avLst/>
          </a:prstGeom>
          <a:solidFill>
            <a:srgbClr val="FFFFFF"/>
          </a:solidFill>
          <a:ln w="25400">
            <a:solidFill>
              <a:srgbClr val="B2282C"/>
            </a:solidFill>
          </a:ln>
        </p:spPr>
        <p:txBody>
          <a:bodyPr wrap="square" rtlCol="0">
            <a:spAutoFit/>
          </a:bodyPr>
          <a:lstStyle/>
          <a:p>
            <a:pPr marL="0" marR="0" lvl="0" indent="0" defTabSz="685983"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3C4F65"/>
                </a:solidFill>
                <a:effectLst/>
                <a:uLnTx/>
                <a:uFillTx/>
                <a:latin typeface="Segoe UI" panose="020B0502040204020203" pitchFamily="34" charset="0"/>
              </a:rPr>
              <a:t>1111 | Error | Driver Microsoft XPS Document Writer-++-</a:t>
            </a:r>
            <a:r>
              <a:rPr kumimoji="0" lang="en-AU" sz="2400" b="0" i="0" u="none" strike="noStrike" kern="0" cap="none" spc="0" normalizeH="0" baseline="0" noProof="0" dirty="0">
                <a:ln>
                  <a:noFill/>
                </a:ln>
                <a:solidFill>
                  <a:srgbClr val="3C4F65"/>
                </a:solidFill>
                <a:effectLst/>
                <a:highlight>
                  <a:srgbClr val="FFFF00"/>
                </a:highlight>
                <a:uLnTx/>
                <a:uFillTx/>
                <a:latin typeface="Segoe UI" panose="020B0502040204020203" pitchFamily="34" charset="0"/>
              </a:rPr>
              <a:t>!!</a:t>
            </a:r>
            <a:r>
              <a:rPr kumimoji="0" lang="en-AU" sz="2400" b="0" i="0" u="none" strike="noStrike" kern="0" cap="none" spc="0" normalizeH="0" baseline="0" noProof="0" dirty="0" err="1">
                <a:ln>
                  <a:noFill/>
                </a:ln>
                <a:solidFill>
                  <a:srgbClr val="3C4F65"/>
                </a:solidFill>
                <a:effectLst/>
                <a:highlight>
                  <a:srgbClr val="FFFF00"/>
                </a:highlight>
                <a:uLnTx/>
                <a:uFillTx/>
                <a:latin typeface="Segoe UI" panose="020B0502040204020203" pitchFamily="34" charset="0"/>
              </a:rPr>
              <a:t>DADDY-PC!</a:t>
            </a:r>
            <a:r>
              <a:rPr kumimoji="0" lang="en-AU" sz="2400" b="0" i="0" u="none" strike="noStrike" kern="0" cap="none" spc="0" normalizeH="0" baseline="0" noProof="0" dirty="0" err="1">
                <a:ln>
                  <a:noFill/>
                </a:ln>
                <a:solidFill>
                  <a:srgbClr val="3C4F65"/>
                </a:solidFill>
                <a:effectLst/>
                <a:uLnTx/>
                <a:uFillTx/>
                <a:latin typeface="Segoe UI" panose="020B0502040204020203" pitchFamily="34" charset="0"/>
              </a:rPr>
              <a:t>Microsoft</a:t>
            </a:r>
            <a:r>
              <a:rPr kumimoji="0" lang="en-AU" sz="2400" b="0" i="0" u="none" strike="noStrike" kern="0" cap="none" spc="0" normalizeH="0" baseline="0" noProof="0" dirty="0">
                <a:ln>
                  <a:noFill/>
                </a:ln>
                <a:solidFill>
                  <a:srgbClr val="3C4F65"/>
                </a:solidFill>
                <a:effectLst/>
                <a:uLnTx/>
                <a:uFillTx/>
                <a:latin typeface="Segoe UI" panose="020B0502040204020203" pitchFamily="34" charset="0"/>
              </a:rPr>
              <a:t> XPS Document Writer-++- required for printer 8 is unknown. Contact the administrator to install the driver before you log in again.</a:t>
            </a:r>
          </a:p>
        </p:txBody>
      </p:sp>
    </p:spTree>
    <p:extLst>
      <p:ext uri="{BB962C8B-B14F-4D97-AF65-F5344CB8AC3E}">
        <p14:creationId xmlns:p14="http://schemas.microsoft.com/office/powerpoint/2010/main" val="68468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Remediation</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527050" y="2263185"/>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Disconnect the internet</a:t>
            </a:r>
          </a:p>
          <a:p>
            <a:pPr indent="-228600"/>
            <a:r>
              <a:rPr lang="en-US" sz="2800" dirty="0">
                <a:solidFill>
                  <a:srgbClr val="FFFFFF"/>
                </a:solidFill>
                <a:latin typeface="+mn-lt"/>
                <a:ea typeface="+mn-ea"/>
                <a:cs typeface="+mn-cs"/>
              </a:rPr>
              <a:t>Rebuild all the things</a:t>
            </a:r>
          </a:p>
          <a:p>
            <a:pPr indent="-228600"/>
            <a:r>
              <a:rPr lang="en-US" sz="2800" dirty="0">
                <a:solidFill>
                  <a:srgbClr val="FFFFFF"/>
                </a:solidFill>
                <a:latin typeface="+mn-lt"/>
                <a:ea typeface="+mn-ea"/>
                <a:cs typeface="+mn-cs"/>
              </a:rPr>
              <a:t>Reset all the passwords</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6" name="Picture 5">
            <a:extLst>
              <a:ext uri="{FF2B5EF4-FFF2-40B4-BE49-F238E27FC236}">
                <a16:creationId xmlns:a16="http://schemas.microsoft.com/office/drawing/2014/main" id="{01CE4A2B-760D-4E6C-B5F2-8C55CFD204BD}"/>
              </a:ext>
            </a:extLst>
          </p:cNvPr>
          <p:cNvPicPr>
            <a:picLocks noChangeAspect="1"/>
          </p:cNvPicPr>
          <p:nvPr/>
        </p:nvPicPr>
        <p:blipFill>
          <a:blip r:embed="rId3"/>
          <a:stretch>
            <a:fillRect/>
          </a:stretch>
        </p:blipFill>
        <p:spPr>
          <a:xfrm>
            <a:off x="4370690" y="1322337"/>
            <a:ext cx="7641319" cy="4172000"/>
          </a:xfrm>
          <a:prstGeom prst="rect">
            <a:avLst/>
          </a:prstGeom>
        </p:spPr>
      </p:pic>
    </p:spTree>
    <p:extLst>
      <p:ext uri="{BB962C8B-B14F-4D97-AF65-F5344CB8AC3E}">
        <p14:creationId xmlns:p14="http://schemas.microsoft.com/office/powerpoint/2010/main" val="106471072"/>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Remediation</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527050" y="2263185"/>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Disconnect the internet?</a:t>
            </a:r>
          </a:p>
          <a:p>
            <a:pPr indent="-228600"/>
            <a:r>
              <a:rPr lang="en-US" sz="2800" dirty="0">
                <a:solidFill>
                  <a:srgbClr val="FFFFFF"/>
                </a:solidFill>
                <a:latin typeface="+mn-lt"/>
                <a:ea typeface="+mn-ea"/>
                <a:cs typeface="+mn-cs"/>
              </a:rPr>
              <a:t>Rebuild all the things!</a:t>
            </a:r>
          </a:p>
          <a:p>
            <a:pPr indent="-228600"/>
            <a:r>
              <a:rPr lang="en-US" sz="2800" dirty="0">
                <a:solidFill>
                  <a:srgbClr val="FFFFFF"/>
                </a:solidFill>
                <a:latin typeface="+mn-lt"/>
                <a:ea typeface="+mn-ea"/>
                <a:cs typeface="+mn-cs"/>
              </a:rPr>
              <a:t>Reset all the passwords!</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78" name="Content Placeholder 6" descr="Logo&#10;&#10;Description automatically generated">
            <a:extLst>
              <a:ext uri="{FF2B5EF4-FFF2-40B4-BE49-F238E27FC236}">
                <a16:creationId xmlns:a16="http://schemas.microsoft.com/office/drawing/2014/main" id="{D3415BCD-2DF5-4A31-A4F4-AC8503C8EE0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80547" y="1635125"/>
            <a:ext cx="6334242" cy="3560353"/>
          </a:xfrm>
          <a:prstGeom prst="rect">
            <a:avLst/>
          </a:prstGeom>
        </p:spPr>
      </p:pic>
    </p:spTree>
    <p:extLst>
      <p:ext uri="{BB962C8B-B14F-4D97-AF65-F5344CB8AC3E}">
        <p14:creationId xmlns:p14="http://schemas.microsoft.com/office/powerpoint/2010/main" val="3668150380"/>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Remediation woes</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527050" y="2263185"/>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A wild internet connection appears</a:t>
            </a:r>
          </a:p>
          <a:p>
            <a:pPr indent="-228600"/>
            <a:r>
              <a:rPr lang="en-US" sz="2800" dirty="0">
                <a:solidFill>
                  <a:srgbClr val="FFFFFF"/>
                </a:solidFill>
                <a:latin typeface="+mn-lt"/>
                <a:ea typeface="+mn-ea"/>
                <a:cs typeface="+mn-cs"/>
              </a:rPr>
              <a:t>The attacker maintained access</a:t>
            </a:r>
          </a:p>
          <a:p>
            <a:pPr indent="-228600"/>
            <a:r>
              <a:rPr lang="en-US" sz="2800" dirty="0">
                <a:solidFill>
                  <a:srgbClr val="FFFFFF"/>
                </a:solidFill>
                <a:latin typeface="+mn-lt"/>
                <a:ea typeface="+mn-ea"/>
                <a:cs typeface="+mn-cs"/>
              </a:rPr>
              <a:t>Start again!</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7" name="Picture 6">
            <a:extLst>
              <a:ext uri="{FF2B5EF4-FFF2-40B4-BE49-F238E27FC236}">
                <a16:creationId xmlns:a16="http://schemas.microsoft.com/office/drawing/2014/main" id="{BA1F27FE-8C32-4700-94B5-5933EF202BA0}"/>
              </a:ext>
            </a:extLst>
          </p:cNvPr>
          <p:cNvPicPr>
            <a:picLocks noChangeAspect="1"/>
          </p:cNvPicPr>
          <p:nvPr/>
        </p:nvPicPr>
        <p:blipFill>
          <a:blip r:embed="rId3"/>
          <a:stretch>
            <a:fillRect/>
          </a:stretch>
        </p:blipFill>
        <p:spPr>
          <a:xfrm>
            <a:off x="4468370" y="531749"/>
            <a:ext cx="7641319" cy="5728800"/>
          </a:xfrm>
          <a:prstGeom prst="rect">
            <a:avLst/>
          </a:prstGeom>
        </p:spPr>
      </p:pic>
    </p:spTree>
    <p:extLst>
      <p:ext uri="{BB962C8B-B14F-4D97-AF65-F5344CB8AC3E}">
        <p14:creationId xmlns:p14="http://schemas.microsoft.com/office/powerpoint/2010/main" val="2256252710"/>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A23E-3CFE-42CC-83A3-074E8C90BAC4}"/>
              </a:ext>
            </a:extLst>
          </p:cNvPr>
          <p:cNvSpPr>
            <a:spLocks noGrp="1"/>
          </p:cNvSpPr>
          <p:nvPr>
            <p:ph type="title"/>
          </p:nvPr>
        </p:nvSpPr>
        <p:spPr/>
        <p:txBody>
          <a:bodyPr>
            <a:normAutofit fontScale="90000"/>
          </a:bodyPr>
          <a:lstStyle/>
          <a:p>
            <a:r>
              <a:rPr lang="en-AU" dirty="0"/>
              <a:t>Documentation – as built</a:t>
            </a:r>
          </a:p>
        </p:txBody>
      </p:sp>
      <p:pic>
        <p:nvPicPr>
          <p:cNvPr id="6" name="Picture Placeholder 5">
            <a:extLst>
              <a:ext uri="{FF2B5EF4-FFF2-40B4-BE49-F238E27FC236}">
                <a16:creationId xmlns:a16="http://schemas.microsoft.com/office/drawing/2014/main" id="{21B4DFE6-8EC1-4D8E-9719-B152419BB6F6}"/>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l="2819" r="2819"/>
          <a:stretch>
            <a:fillRect/>
          </a:stretch>
        </p:blipFill>
        <p:spPr>
          <a:xfrm>
            <a:off x="7383463" y="555625"/>
            <a:ext cx="3667125" cy="5181600"/>
          </a:xfrm>
        </p:spPr>
      </p:pic>
      <p:sp>
        <p:nvSpPr>
          <p:cNvPr id="4" name="Text Placeholder 3">
            <a:extLst>
              <a:ext uri="{FF2B5EF4-FFF2-40B4-BE49-F238E27FC236}">
                <a16:creationId xmlns:a16="http://schemas.microsoft.com/office/drawing/2014/main" id="{51B3CD2D-6173-4E51-967A-5B631B47E8F4}"/>
              </a:ext>
            </a:extLst>
          </p:cNvPr>
          <p:cNvSpPr>
            <a:spLocks noGrp="1"/>
          </p:cNvSpPr>
          <p:nvPr>
            <p:ph type="body" sz="half" idx="2"/>
          </p:nvPr>
        </p:nvSpPr>
        <p:spPr>
          <a:xfrm>
            <a:off x="670561" y="1408854"/>
            <a:ext cx="6405362" cy="5181599"/>
          </a:xfrm>
        </p:spPr>
        <p:txBody>
          <a:bodyPr>
            <a:normAutofit/>
          </a:bodyPr>
          <a:lstStyle/>
          <a:p>
            <a:pPr marL="175895" indent="-175895"/>
            <a:r>
              <a:rPr lang="en-AU" dirty="0">
                <a:latin typeface="Century Gothic"/>
              </a:rPr>
              <a:t>Document your networks</a:t>
            </a:r>
            <a:endParaRPr lang="en-US" dirty="0">
              <a:latin typeface="Century Gothic"/>
            </a:endParaRPr>
          </a:p>
          <a:p>
            <a:pPr marL="175895" indent="-175895">
              <a:buSzPct val="114999"/>
            </a:pPr>
            <a:r>
              <a:rPr lang="en-AU" dirty="0">
                <a:latin typeface="Century Gothic"/>
              </a:rPr>
              <a:t>Include all interconnects</a:t>
            </a:r>
          </a:p>
          <a:p>
            <a:pPr marL="175895" indent="-175895">
              <a:buSzPct val="114999"/>
            </a:pPr>
            <a:r>
              <a:rPr lang="en-AU" dirty="0">
                <a:latin typeface="Century Gothic"/>
              </a:rPr>
              <a:t>Include all internet demarks</a:t>
            </a:r>
          </a:p>
          <a:p>
            <a:pPr marL="175895" indent="-175895">
              <a:buSzPct val="114999"/>
            </a:pPr>
            <a:r>
              <a:rPr lang="en-AU" dirty="0">
                <a:latin typeface="Century Gothic"/>
              </a:rPr>
              <a:t>Include number of endpoints</a:t>
            </a:r>
          </a:p>
          <a:p>
            <a:pPr marL="175895" indent="-175895">
              <a:buSzPct val="114999"/>
            </a:pPr>
            <a:r>
              <a:rPr lang="en-AU" dirty="0">
                <a:latin typeface="Century Gothic"/>
              </a:rPr>
              <a:t>Endpoint details</a:t>
            </a:r>
          </a:p>
          <a:p>
            <a:pPr marL="175895" indent="-175895">
              <a:buSzPct val="114999"/>
            </a:pPr>
            <a:endParaRPr lang="en-AU" dirty="0"/>
          </a:p>
          <a:p>
            <a:pPr marL="175895" indent="-175895">
              <a:buSzPct val="114999"/>
            </a:pPr>
            <a:endParaRPr lang="en-AU" dirty="0"/>
          </a:p>
        </p:txBody>
      </p:sp>
    </p:spTree>
    <p:extLst>
      <p:ext uri="{BB962C8B-B14F-4D97-AF65-F5344CB8AC3E}">
        <p14:creationId xmlns:p14="http://schemas.microsoft.com/office/powerpoint/2010/main" val="32628999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90B3-74EC-43D9-B53F-BEABA1F19BEA}"/>
              </a:ext>
            </a:extLst>
          </p:cNvPr>
          <p:cNvSpPr>
            <a:spLocks noGrp="1"/>
          </p:cNvSpPr>
          <p:nvPr>
            <p:ph type="title"/>
          </p:nvPr>
        </p:nvSpPr>
        <p:spPr/>
        <p:txBody>
          <a:bodyPr>
            <a:normAutofit fontScale="90000"/>
          </a:bodyPr>
          <a:lstStyle/>
          <a:p>
            <a:r>
              <a:rPr lang="en-AU" dirty="0"/>
              <a:t>Documentation - playbooks</a:t>
            </a:r>
          </a:p>
        </p:txBody>
      </p:sp>
      <p:pic>
        <p:nvPicPr>
          <p:cNvPr id="6" name="Picture Placeholder 5">
            <a:extLst>
              <a:ext uri="{FF2B5EF4-FFF2-40B4-BE49-F238E27FC236}">
                <a16:creationId xmlns:a16="http://schemas.microsoft.com/office/drawing/2014/main" id="{DACF56C3-E219-4FD8-A9C9-DE4A4730C2DA}"/>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l="26520" r="26520"/>
          <a:stretch>
            <a:fillRect/>
          </a:stretch>
        </p:blipFill>
        <p:spPr/>
      </p:pic>
      <p:sp>
        <p:nvSpPr>
          <p:cNvPr id="4" name="Text Placeholder 3">
            <a:extLst>
              <a:ext uri="{FF2B5EF4-FFF2-40B4-BE49-F238E27FC236}">
                <a16:creationId xmlns:a16="http://schemas.microsoft.com/office/drawing/2014/main" id="{629DF678-2899-4BB9-88C4-4D1322ED505E}"/>
              </a:ext>
            </a:extLst>
          </p:cNvPr>
          <p:cNvSpPr>
            <a:spLocks noGrp="1"/>
          </p:cNvSpPr>
          <p:nvPr>
            <p:ph type="body" sz="half" idx="2"/>
          </p:nvPr>
        </p:nvSpPr>
        <p:spPr>
          <a:xfrm>
            <a:off x="1141411" y="1066800"/>
            <a:ext cx="5934511" cy="4724400"/>
          </a:xfrm>
        </p:spPr>
        <p:txBody>
          <a:bodyPr>
            <a:normAutofit fontScale="92500" lnSpcReduction="20000"/>
          </a:bodyPr>
          <a:lstStyle/>
          <a:p>
            <a:r>
              <a:rPr lang="en-AU" dirty="0"/>
              <a:t>Plan and document common incident activities</a:t>
            </a:r>
          </a:p>
          <a:p>
            <a:pPr lvl="1"/>
            <a:r>
              <a:rPr lang="en-AU" sz="2600" dirty="0"/>
              <a:t>Deploy agents and appliances</a:t>
            </a:r>
          </a:p>
          <a:p>
            <a:pPr lvl="1"/>
            <a:r>
              <a:rPr lang="en-AU" sz="2600" dirty="0"/>
              <a:t>Isolating network segments</a:t>
            </a:r>
          </a:p>
          <a:p>
            <a:pPr lvl="1"/>
            <a:r>
              <a:rPr lang="en-AU" sz="2600" dirty="0"/>
              <a:t>Isolating individual machines</a:t>
            </a:r>
          </a:p>
          <a:p>
            <a:pPr lvl="1"/>
            <a:r>
              <a:rPr lang="en-AU" sz="2600" dirty="0"/>
              <a:t>Blocking traffic to specific IP address</a:t>
            </a:r>
          </a:p>
          <a:p>
            <a:pPr lvl="1"/>
            <a:r>
              <a:rPr lang="en-AU" sz="2600" dirty="0"/>
              <a:t>Blocking or </a:t>
            </a:r>
            <a:r>
              <a:rPr lang="en-AU" sz="2600" dirty="0" err="1"/>
              <a:t>sinkholing</a:t>
            </a:r>
            <a:r>
              <a:rPr lang="en-AU" sz="2600" dirty="0"/>
              <a:t> specific DNS requests</a:t>
            </a:r>
          </a:p>
          <a:p>
            <a:pPr lvl="1"/>
            <a:r>
              <a:rPr lang="en-AU" sz="2600" dirty="0"/>
              <a:t>Preventing user access</a:t>
            </a:r>
          </a:p>
          <a:p>
            <a:r>
              <a:rPr lang="en-AU" dirty="0"/>
              <a:t>Actually test them, and keep them up to date</a:t>
            </a:r>
          </a:p>
          <a:p>
            <a:endParaRPr lang="en-AU" dirty="0"/>
          </a:p>
        </p:txBody>
      </p:sp>
    </p:spTree>
    <p:extLst>
      <p:ext uri="{BB962C8B-B14F-4D97-AF65-F5344CB8AC3E}">
        <p14:creationId xmlns:p14="http://schemas.microsoft.com/office/powerpoint/2010/main" val="21373949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8BF56-D35A-451D-9183-FE88512DE0AC}"/>
              </a:ext>
            </a:extLst>
          </p:cNvPr>
          <p:cNvSpPr>
            <a:spLocks noGrp="1"/>
          </p:cNvSpPr>
          <p:nvPr>
            <p:ph type="title"/>
          </p:nvPr>
        </p:nvSpPr>
        <p:spPr/>
        <p:txBody>
          <a:bodyPr>
            <a:normAutofit fontScale="90000"/>
          </a:bodyPr>
          <a:lstStyle/>
          <a:p>
            <a:r>
              <a:rPr lang="en-AU" dirty="0"/>
              <a:t>R.I.P</a:t>
            </a:r>
          </a:p>
        </p:txBody>
      </p:sp>
      <p:sp>
        <p:nvSpPr>
          <p:cNvPr id="4" name="Text Placeholder 3">
            <a:extLst>
              <a:ext uri="{FF2B5EF4-FFF2-40B4-BE49-F238E27FC236}">
                <a16:creationId xmlns:a16="http://schemas.microsoft.com/office/drawing/2014/main" id="{93F0E664-3893-45A8-9506-27C73DCA5F0A}"/>
              </a:ext>
            </a:extLst>
          </p:cNvPr>
          <p:cNvSpPr>
            <a:spLocks noGrp="1"/>
          </p:cNvSpPr>
          <p:nvPr>
            <p:ph type="body" sz="half" idx="2"/>
          </p:nvPr>
        </p:nvSpPr>
        <p:spPr>
          <a:xfrm>
            <a:off x="1141411" y="1562266"/>
            <a:ext cx="5934511" cy="3541714"/>
          </a:xfrm>
        </p:spPr>
        <p:txBody>
          <a:bodyPr vert="horz" lIns="91440" tIns="45720" rIns="91440" bIns="45720" rtlCol="0" anchor="t">
            <a:normAutofit/>
          </a:bodyPr>
          <a:lstStyle/>
          <a:p>
            <a:r>
              <a:rPr lang="en-AU" dirty="0"/>
              <a:t>Thus ends the tale of the secrets group</a:t>
            </a:r>
          </a:p>
          <a:p>
            <a:r>
              <a:rPr lang="en-AU" dirty="0"/>
              <a:t>We joke, but serious </a:t>
            </a:r>
            <a:r>
              <a:rPr lang="en-AU"/>
              <a:t>compromise is the end of Too many companies </a:t>
            </a:r>
          </a:p>
        </p:txBody>
      </p:sp>
      <p:pic>
        <p:nvPicPr>
          <p:cNvPr id="10242" name="Picture 2" descr="Free Cartoon Dead People, Download Free Clip Art, Free Clip Art on Clipart  Library">
            <a:extLst>
              <a:ext uri="{FF2B5EF4-FFF2-40B4-BE49-F238E27FC236}">
                <a16:creationId xmlns:a16="http://schemas.microsoft.com/office/drawing/2014/main" id="{1AAC25F7-431D-4849-ACAC-FA5D7AF6694C}"/>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1121" r="11121"/>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73643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6AC66014-1750-41D8-B7A2-340D1B522FDF}"/>
              </a:ext>
            </a:extLst>
          </p:cNvPr>
          <p:cNvSpPr>
            <a:spLocks noGrp="1"/>
          </p:cNvSpPr>
          <p:nvPr>
            <p:ph type="pic" idx="1"/>
          </p:nvPr>
        </p:nvSpPr>
        <p:spPr/>
      </p:sp>
      <p:sp>
        <p:nvSpPr>
          <p:cNvPr id="2" name="Title 1">
            <a:extLst>
              <a:ext uri="{FF2B5EF4-FFF2-40B4-BE49-F238E27FC236}">
                <a16:creationId xmlns:a16="http://schemas.microsoft.com/office/drawing/2014/main" id="{7C6DF525-1136-4C0E-AEA4-470C1FEC3998}"/>
              </a:ext>
            </a:extLst>
          </p:cNvPr>
          <p:cNvSpPr>
            <a:spLocks noGrp="1"/>
          </p:cNvSpPr>
          <p:nvPr>
            <p:ph type="title"/>
          </p:nvPr>
        </p:nvSpPr>
        <p:spPr/>
        <p:txBody>
          <a:bodyPr>
            <a:normAutofit fontScale="90000"/>
          </a:bodyPr>
          <a:lstStyle/>
          <a:p>
            <a:r>
              <a:rPr lang="en-AU" dirty="0"/>
              <a:t>education</a:t>
            </a:r>
          </a:p>
        </p:txBody>
      </p:sp>
      <p:sp>
        <p:nvSpPr>
          <p:cNvPr id="4" name="Text Placeholder 3">
            <a:extLst>
              <a:ext uri="{FF2B5EF4-FFF2-40B4-BE49-F238E27FC236}">
                <a16:creationId xmlns:a16="http://schemas.microsoft.com/office/drawing/2014/main" id="{81819B44-77AE-402A-928A-0153B65E4988}"/>
              </a:ext>
            </a:extLst>
          </p:cNvPr>
          <p:cNvSpPr>
            <a:spLocks noGrp="1"/>
          </p:cNvSpPr>
          <p:nvPr>
            <p:ph type="body" sz="half" idx="2"/>
          </p:nvPr>
        </p:nvSpPr>
        <p:spPr/>
        <p:txBody>
          <a:bodyPr/>
          <a:lstStyle/>
          <a:p>
            <a:r>
              <a:rPr lang="en-AU" dirty="0"/>
              <a:t>Community</a:t>
            </a:r>
          </a:p>
          <a:p>
            <a:r>
              <a:rPr lang="en-AU" dirty="0"/>
              <a:t>Formal – security</a:t>
            </a:r>
          </a:p>
          <a:p>
            <a:r>
              <a:rPr lang="en-AU" dirty="0"/>
              <a:t>Formal – not security</a:t>
            </a:r>
          </a:p>
        </p:txBody>
      </p:sp>
      <p:pic>
        <p:nvPicPr>
          <p:cNvPr id="23" name="Picture 22">
            <a:extLst>
              <a:ext uri="{FF2B5EF4-FFF2-40B4-BE49-F238E27FC236}">
                <a16:creationId xmlns:a16="http://schemas.microsoft.com/office/drawing/2014/main" id="{5A40A83A-12A3-42F6-89ED-712ACAF3F698}"/>
              </a:ext>
            </a:extLst>
          </p:cNvPr>
          <p:cNvPicPr>
            <a:picLocks noChangeAspect="1"/>
          </p:cNvPicPr>
          <p:nvPr/>
        </p:nvPicPr>
        <p:blipFill>
          <a:blip r:embed="rId2"/>
          <a:stretch>
            <a:fillRect/>
          </a:stretch>
        </p:blipFill>
        <p:spPr>
          <a:xfrm>
            <a:off x="6761778" y="1066798"/>
            <a:ext cx="4775950" cy="4490720"/>
          </a:xfrm>
          <a:prstGeom prst="rect">
            <a:avLst/>
          </a:prstGeom>
        </p:spPr>
      </p:pic>
    </p:spTree>
    <p:extLst>
      <p:ext uri="{BB962C8B-B14F-4D97-AF65-F5344CB8AC3E}">
        <p14:creationId xmlns:p14="http://schemas.microsoft.com/office/powerpoint/2010/main" val="36910812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75AAD16-DE0A-4697-A5AA-AA76C7D4440C}"/>
              </a:ext>
            </a:extLst>
          </p:cNvPr>
          <p:cNvSpPr/>
          <p:nvPr/>
        </p:nvSpPr>
        <p:spPr>
          <a:xfrm>
            <a:off x="1434418" y="1731436"/>
            <a:ext cx="2716302" cy="27163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sp>
        <p:nvSpPr>
          <p:cNvPr id="4" name="Content Placeholder 3">
            <a:extLst>
              <a:ext uri="{FF2B5EF4-FFF2-40B4-BE49-F238E27FC236}">
                <a16:creationId xmlns:a16="http://schemas.microsoft.com/office/drawing/2014/main" id="{A83A8C7F-A29B-460A-AD1A-AC75C45167B2}"/>
              </a:ext>
            </a:extLst>
          </p:cNvPr>
          <p:cNvSpPr>
            <a:spLocks noGrp="1"/>
          </p:cNvSpPr>
          <p:nvPr>
            <p:ph sz="half" idx="2"/>
          </p:nvPr>
        </p:nvSpPr>
        <p:spPr>
          <a:xfrm>
            <a:off x="4616165" y="2306376"/>
            <a:ext cx="6805168" cy="2716303"/>
          </a:xfrm>
        </p:spPr>
        <p:txBody>
          <a:bodyPr>
            <a:normAutofit/>
          </a:bodyPr>
          <a:lstStyle/>
          <a:p>
            <a:pPr marL="342900" indent="-342900"/>
            <a:r>
              <a:rPr lang="en-GB" sz="3600" dirty="0">
                <a:latin typeface="Century Gothic" panose="020B0502020202020204" pitchFamily="34" charset="0"/>
              </a:rPr>
              <a:t>Thank you</a:t>
            </a:r>
          </a:p>
          <a:p>
            <a:pPr marL="342900" indent="-342900"/>
            <a:r>
              <a:rPr lang="en-GB" sz="3600" dirty="0">
                <a:latin typeface="Century Gothic" panose="020B0502020202020204" pitchFamily="34" charset="0"/>
              </a:rPr>
              <a:t>Questions… Time?</a:t>
            </a:r>
          </a:p>
          <a:p>
            <a:pPr marL="342900" indent="-342900"/>
            <a:endParaRPr lang="en-GB" sz="3600" dirty="0">
              <a:latin typeface="Century Gothic" panose="020B0502020202020204" pitchFamily="34" charset="0"/>
            </a:endParaRPr>
          </a:p>
          <a:p>
            <a:pPr marL="342900" indent="-342900"/>
            <a:endParaRPr lang="en-GB" sz="3600" dirty="0">
              <a:latin typeface="Century Gothic" panose="020B0502020202020204" pitchFamily="34" charset="0"/>
            </a:endParaRPr>
          </a:p>
          <a:p>
            <a:endParaRPr lang="en-AU" dirty="0"/>
          </a:p>
        </p:txBody>
      </p:sp>
      <p:sp>
        <p:nvSpPr>
          <p:cNvPr id="5" name="Rectangle 4">
            <a:extLst>
              <a:ext uri="{FF2B5EF4-FFF2-40B4-BE49-F238E27FC236}">
                <a16:creationId xmlns:a16="http://schemas.microsoft.com/office/drawing/2014/main" id="{9E29F72B-0791-4306-AFE5-04B401DD5C79}"/>
              </a:ext>
            </a:extLst>
          </p:cNvPr>
          <p:cNvSpPr/>
          <p:nvPr/>
        </p:nvSpPr>
        <p:spPr>
          <a:xfrm>
            <a:off x="898813" y="4617444"/>
            <a:ext cx="3787509" cy="646331"/>
          </a:xfrm>
          <a:prstGeom prst="rect">
            <a:avLst/>
          </a:prstGeom>
        </p:spPr>
        <p:txBody>
          <a:bodyPr wrap="square" anchor="b">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Luke</a:t>
            </a:r>
            <a:r>
              <a:rPr kumimoji="0" lang="en-US" sz="36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 </a:t>
            </a:r>
            <a:r>
              <a:rPr kumimoji="0" lang="en-US" sz="3600" b="1"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Pearson</a:t>
            </a:r>
          </a:p>
        </p:txBody>
      </p:sp>
      <p:pic>
        <p:nvPicPr>
          <p:cNvPr id="6" name="Picture 5" descr="A picture containing toy&#10;&#10;Description automatically generated">
            <a:extLst>
              <a:ext uri="{FF2B5EF4-FFF2-40B4-BE49-F238E27FC236}">
                <a16:creationId xmlns:a16="http://schemas.microsoft.com/office/drawing/2014/main" id="{1498E24D-944E-42B3-AE0D-CBF84F779F30}"/>
              </a:ext>
            </a:extLst>
          </p:cNvPr>
          <p:cNvPicPr>
            <a:picLocks noChangeAspect="1"/>
          </p:cNvPicPr>
          <p:nvPr/>
        </p:nvPicPr>
        <p:blipFill>
          <a:blip r:embed="rId2"/>
          <a:stretch>
            <a:fillRect/>
          </a:stretch>
        </p:blipFill>
        <p:spPr>
          <a:xfrm>
            <a:off x="1611506" y="1901142"/>
            <a:ext cx="2362124" cy="2376886"/>
          </a:xfrm>
          <a:prstGeom prst="rect">
            <a:avLst/>
          </a:prstGeom>
        </p:spPr>
      </p:pic>
      <p:sp>
        <p:nvSpPr>
          <p:cNvPr id="2" name="Rectangle 1">
            <a:extLst>
              <a:ext uri="{FF2B5EF4-FFF2-40B4-BE49-F238E27FC236}">
                <a16:creationId xmlns:a16="http://schemas.microsoft.com/office/drawing/2014/main" id="{A107D93B-95C5-4A20-87DC-87A8BCEA5924}"/>
              </a:ext>
            </a:extLst>
          </p:cNvPr>
          <p:cNvSpPr/>
          <p:nvPr/>
        </p:nvSpPr>
        <p:spPr>
          <a:xfrm>
            <a:off x="3756257" y="280698"/>
            <a:ext cx="4679486" cy="369332"/>
          </a:xfrm>
          <a:prstGeom prst="rect">
            <a:avLst/>
          </a:prstGeom>
        </p:spPr>
        <p:txBody>
          <a:bodyPr wrap="none">
            <a:spAutoFit/>
          </a:bodyPr>
          <a:lstStyle/>
          <a:p>
            <a:pPr marL="342900" indent="-342900"/>
            <a:r>
              <a:rPr lang="en-GB" dirty="0">
                <a:latin typeface="Century Gothic" panose="020B0502020202020204" pitchFamily="34" charset="0"/>
              </a:rPr>
              <a:t>https://github.com/Deloril/presentations</a:t>
            </a:r>
          </a:p>
        </p:txBody>
      </p:sp>
    </p:spTree>
    <p:extLst>
      <p:ext uri="{BB962C8B-B14F-4D97-AF65-F5344CB8AC3E}">
        <p14:creationId xmlns:p14="http://schemas.microsoft.com/office/powerpoint/2010/main" val="657527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a:solidFill>
                  <a:srgbClr val="FFFFFF"/>
                </a:solidFill>
              </a:rPr>
              <a:t>The Secrets group</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423069" y="2383606"/>
            <a:ext cx="3113340" cy="3957302"/>
          </a:xfrm>
        </p:spPr>
        <p:txBody>
          <a:bodyPr vert="horz" lIns="91440" tIns="45720" rIns="91440" bIns="45720" rtlCol="0">
            <a:noAutofit/>
          </a:bodyPr>
          <a:lstStyle/>
          <a:p>
            <a:pPr indent="-228600"/>
            <a:r>
              <a:rPr lang="en-US" sz="2800" dirty="0">
                <a:solidFill>
                  <a:srgbClr val="FFFFFF"/>
                </a:solidFill>
                <a:latin typeface="+mn-lt"/>
                <a:ea typeface="+mn-ea"/>
                <a:cs typeface="+mn-cs"/>
              </a:rPr>
              <a:t>Charged with keeping secrets </a:t>
            </a:r>
          </a:p>
          <a:p>
            <a:pPr indent="-228600"/>
            <a:r>
              <a:rPr lang="en-US" sz="2800" dirty="0">
                <a:solidFill>
                  <a:srgbClr val="FFFFFF"/>
                </a:solidFill>
                <a:latin typeface="+mn-lt"/>
                <a:ea typeface="+mn-ea"/>
                <a:cs typeface="+mn-cs"/>
              </a:rPr>
              <a:t>Recent security breach</a:t>
            </a:r>
          </a:p>
          <a:p>
            <a:pPr indent="-228600"/>
            <a:r>
              <a:rPr lang="en-US" sz="2800" dirty="0">
                <a:solidFill>
                  <a:srgbClr val="FFFFFF"/>
                </a:solidFill>
                <a:latin typeface="+mn-lt"/>
                <a:ea typeface="+mn-ea"/>
                <a:cs typeface="+mn-cs"/>
              </a:rPr>
              <a:t>What can we learn?</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6" name="Picture 5">
            <a:extLst>
              <a:ext uri="{FF2B5EF4-FFF2-40B4-BE49-F238E27FC236}">
                <a16:creationId xmlns:a16="http://schemas.microsoft.com/office/drawing/2014/main" id="{E9182C80-95EE-4772-AF91-82FC5628F08F}"/>
              </a:ext>
            </a:extLst>
          </p:cNvPr>
          <p:cNvPicPr>
            <a:picLocks noChangeAspect="1"/>
          </p:cNvPicPr>
          <p:nvPr/>
        </p:nvPicPr>
        <p:blipFill>
          <a:blip r:embed="rId3"/>
          <a:stretch>
            <a:fillRect/>
          </a:stretch>
        </p:blipFill>
        <p:spPr>
          <a:xfrm>
            <a:off x="4711778" y="1084129"/>
            <a:ext cx="6844045" cy="4685237"/>
          </a:xfrm>
          <a:prstGeom prst="rect">
            <a:avLst/>
          </a:prstGeom>
        </p:spPr>
      </p:pic>
      <p:sp>
        <p:nvSpPr>
          <p:cNvPr id="3" name="Rectangle 2">
            <a:extLst>
              <a:ext uri="{FF2B5EF4-FFF2-40B4-BE49-F238E27FC236}">
                <a16:creationId xmlns:a16="http://schemas.microsoft.com/office/drawing/2014/main" id="{12D2EFF4-1A88-4126-B314-90965F71AAA7}"/>
              </a:ext>
            </a:extLst>
          </p:cNvPr>
          <p:cNvSpPr/>
          <p:nvPr/>
        </p:nvSpPr>
        <p:spPr>
          <a:xfrm>
            <a:off x="6272151" y="1081644"/>
            <a:ext cx="1425038" cy="91044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9" name="Rectangle 78">
            <a:extLst>
              <a:ext uri="{FF2B5EF4-FFF2-40B4-BE49-F238E27FC236}">
                <a16:creationId xmlns:a16="http://schemas.microsoft.com/office/drawing/2014/main" id="{43EADD67-313F-4E9E-8E23-164CD264F02F}"/>
              </a:ext>
            </a:extLst>
          </p:cNvPr>
          <p:cNvSpPr/>
          <p:nvPr/>
        </p:nvSpPr>
        <p:spPr>
          <a:xfrm>
            <a:off x="6648202" y="1220189"/>
            <a:ext cx="405740" cy="161306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834936067"/>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Initial access</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423068" y="2383606"/>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Credential stuffing</a:t>
            </a:r>
          </a:p>
          <a:p>
            <a:pPr indent="-228600"/>
            <a:r>
              <a:rPr lang="en-US" sz="2800" dirty="0">
                <a:solidFill>
                  <a:srgbClr val="FFFFFF"/>
                </a:solidFill>
                <a:latin typeface="+mn-lt"/>
                <a:ea typeface="+mn-ea"/>
                <a:cs typeface="+mn-cs"/>
              </a:rPr>
              <a:t>No Bueno?</a:t>
            </a:r>
          </a:p>
          <a:p>
            <a:pPr indent="-228600"/>
            <a:r>
              <a:rPr lang="en-US" sz="2800" dirty="0">
                <a:solidFill>
                  <a:srgbClr val="FFFFFF"/>
                </a:solidFill>
                <a:latin typeface="+mn-lt"/>
                <a:ea typeface="+mn-ea"/>
                <a:cs typeface="+mn-cs"/>
              </a:rPr>
              <a:t>Phishing email!</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9" name="Picture 8">
            <a:extLst>
              <a:ext uri="{FF2B5EF4-FFF2-40B4-BE49-F238E27FC236}">
                <a16:creationId xmlns:a16="http://schemas.microsoft.com/office/drawing/2014/main" id="{3E7CEF1F-CD9C-41B6-B334-A15F6736C399}"/>
              </a:ext>
            </a:extLst>
          </p:cNvPr>
          <p:cNvPicPr>
            <a:picLocks noChangeAspect="1"/>
          </p:cNvPicPr>
          <p:nvPr/>
        </p:nvPicPr>
        <p:blipFill>
          <a:blip r:embed="rId3"/>
          <a:stretch>
            <a:fillRect/>
          </a:stretch>
        </p:blipFill>
        <p:spPr>
          <a:xfrm>
            <a:off x="4374469" y="1382713"/>
            <a:ext cx="7641319" cy="4172000"/>
          </a:xfrm>
          <a:prstGeom prst="rect">
            <a:avLst/>
          </a:prstGeom>
        </p:spPr>
      </p:pic>
    </p:spTree>
    <p:extLst>
      <p:ext uri="{BB962C8B-B14F-4D97-AF65-F5344CB8AC3E}">
        <p14:creationId xmlns:p14="http://schemas.microsoft.com/office/powerpoint/2010/main" val="3369647283"/>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Two factor authentication</a:t>
            </a:r>
          </a:p>
        </p:txBody>
      </p:sp>
      <p:sp>
        <p:nvSpPr>
          <p:cNvPr id="3" name="Picture Placeholder 2">
            <a:extLst>
              <a:ext uri="{FF2B5EF4-FFF2-40B4-BE49-F238E27FC236}">
                <a16:creationId xmlns:a16="http://schemas.microsoft.com/office/drawing/2014/main" id="{2B07D9C9-842C-4076-9A4C-82FAB4B4FFAB}"/>
              </a:ext>
            </a:extLst>
          </p:cNvPr>
          <p:cNvSpPr>
            <a:spLocks noGrp="1"/>
          </p:cNvSpPr>
          <p:nvPr>
            <p:ph type="pic" idx="1"/>
          </p:nvPr>
        </p:nvSpPr>
        <p:spPr/>
      </p:sp>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p:txBody>
          <a:bodyPr/>
          <a:lstStyle/>
          <a:p>
            <a:r>
              <a:rPr lang="en-AU" dirty="0"/>
              <a:t>Cloud services</a:t>
            </a:r>
          </a:p>
          <a:p>
            <a:r>
              <a:rPr lang="en-AU" dirty="0"/>
              <a:t>External facing services</a:t>
            </a:r>
          </a:p>
          <a:p>
            <a:r>
              <a:rPr lang="en-AU" dirty="0"/>
              <a:t>Admin account access </a:t>
            </a:r>
          </a:p>
          <a:p>
            <a:r>
              <a:rPr lang="en-AU" dirty="0"/>
              <a:t>Critical services</a:t>
            </a:r>
          </a:p>
        </p:txBody>
      </p:sp>
      <p:pic>
        <p:nvPicPr>
          <p:cNvPr id="1026" name="Picture 2" descr="Duo Security Reviews 2020: Details, Pricing, &amp; Features | G2">
            <a:extLst>
              <a:ext uri="{FF2B5EF4-FFF2-40B4-BE49-F238E27FC236}">
                <a16:creationId xmlns:a16="http://schemas.microsoft.com/office/drawing/2014/main" id="{1583B82D-B603-4DD2-A045-B0D44E49AA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7475" y="1591281"/>
            <a:ext cx="2016422" cy="10602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oogle Authenticator - ConnectWise Marketplace">
            <a:extLst>
              <a:ext uri="{FF2B5EF4-FFF2-40B4-BE49-F238E27FC236}">
                <a16:creationId xmlns:a16="http://schemas.microsoft.com/office/drawing/2014/main" id="{2606B33B-B6D3-4F1D-BBB0-BEA6489DC6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6587" y="2620603"/>
            <a:ext cx="1925379" cy="123774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Yubico Ramps Up Australian Presence with YubiKey 5 Series Launch with  Support for Microsoft Account Password-less Login">
            <a:extLst>
              <a:ext uri="{FF2B5EF4-FFF2-40B4-BE49-F238E27FC236}">
                <a16:creationId xmlns:a16="http://schemas.microsoft.com/office/drawing/2014/main" id="{E09219BB-3AC9-4F8F-8C18-636F7D4FB5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6167" y="3705230"/>
            <a:ext cx="2146968" cy="10182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SA (@RSAsecurity) | Twitter">
            <a:extLst>
              <a:ext uri="{FF2B5EF4-FFF2-40B4-BE49-F238E27FC236}">
                <a16:creationId xmlns:a16="http://schemas.microsoft.com/office/drawing/2014/main" id="{8343609C-4147-44C5-8DDA-477C95083E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6587" y="4675237"/>
            <a:ext cx="1642815" cy="164281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Need Help With IFTTT and Android SMS To Turn Off Outlet? - Automation Ideas  - SmartThings Community">
            <a:extLst>
              <a:ext uri="{FF2B5EF4-FFF2-40B4-BE49-F238E27FC236}">
                <a16:creationId xmlns:a16="http://schemas.microsoft.com/office/drawing/2014/main" id="{CD0D1273-2709-4CBB-A0E4-CD354257A9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74999" y="371518"/>
            <a:ext cx="1581064" cy="1581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1084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Disable macros</a:t>
            </a:r>
          </a:p>
        </p:txBody>
      </p:sp>
      <p:pic>
        <p:nvPicPr>
          <p:cNvPr id="6" name="Picture Placeholder 5">
            <a:extLst>
              <a:ext uri="{FF2B5EF4-FFF2-40B4-BE49-F238E27FC236}">
                <a16:creationId xmlns:a16="http://schemas.microsoft.com/office/drawing/2014/main" id="{BE7A6B2E-A75E-4256-9A98-7DA65BF5E123}"/>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l="30095" r="30095"/>
          <a:stretch>
            <a:fillRect/>
          </a:stretch>
        </p:blipFill>
        <p:spPr/>
      </p:pic>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p:txBody>
          <a:bodyPr/>
          <a:lstStyle/>
          <a:p>
            <a:r>
              <a:rPr lang="en-AU" dirty="0"/>
              <a:t>Just disable them</a:t>
            </a:r>
          </a:p>
          <a:p>
            <a:r>
              <a:rPr lang="en-AU" dirty="0"/>
              <a:t>No really, you don’t need them</a:t>
            </a:r>
          </a:p>
          <a:p>
            <a:endParaRPr lang="en-AU" dirty="0"/>
          </a:p>
        </p:txBody>
      </p:sp>
    </p:spTree>
    <p:extLst>
      <p:ext uri="{BB962C8B-B14F-4D97-AF65-F5344CB8AC3E}">
        <p14:creationId xmlns:p14="http://schemas.microsoft.com/office/powerpoint/2010/main" val="3819836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95" name="Group 9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6" name="Group 9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0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1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2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2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3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97" name="Group 9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0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136" name="Rectangle 13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140" name="Rectangle 13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EC3D9122-DC73-4E3D-8350-DDA69A9F7404}"/>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sz="3200" b="1" dirty="0">
                <a:solidFill>
                  <a:srgbClr val="FFFFFF"/>
                </a:solidFill>
              </a:rPr>
              <a:t>Workstation Lateral Movement</a:t>
            </a:r>
          </a:p>
        </p:txBody>
      </p:sp>
      <p:sp>
        <p:nvSpPr>
          <p:cNvPr id="4" name="Text Placeholder 3">
            <a:extLst>
              <a:ext uri="{FF2B5EF4-FFF2-40B4-BE49-F238E27FC236}">
                <a16:creationId xmlns:a16="http://schemas.microsoft.com/office/drawing/2014/main" id="{C492829F-4801-49EA-A151-6431C7AAF7DD}"/>
              </a:ext>
            </a:extLst>
          </p:cNvPr>
          <p:cNvSpPr>
            <a:spLocks noGrp="1"/>
          </p:cNvSpPr>
          <p:nvPr>
            <p:ph type="body" sz="half" idx="2"/>
          </p:nvPr>
        </p:nvSpPr>
        <p:spPr>
          <a:xfrm>
            <a:off x="423068" y="2383606"/>
            <a:ext cx="3116917" cy="3957302"/>
          </a:xfrm>
        </p:spPr>
        <p:txBody>
          <a:bodyPr vert="horz" lIns="91440" tIns="45720" rIns="91440" bIns="45720" rtlCol="0">
            <a:noAutofit/>
          </a:bodyPr>
          <a:lstStyle/>
          <a:p>
            <a:pPr indent="-228600"/>
            <a:r>
              <a:rPr lang="en-US" sz="2800" dirty="0">
                <a:solidFill>
                  <a:srgbClr val="FFFFFF"/>
                </a:solidFill>
                <a:latin typeface="+mn-lt"/>
                <a:ea typeface="+mn-ea"/>
                <a:cs typeface="+mn-cs"/>
              </a:rPr>
              <a:t>Privilege escalation</a:t>
            </a:r>
          </a:p>
          <a:p>
            <a:pPr indent="-228600"/>
            <a:r>
              <a:rPr lang="en-US" sz="2800" dirty="0">
                <a:solidFill>
                  <a:srgbClr val="FFFFFF"/>
                </a:solidFill>
                <a:latin typeface="+mn-lt"/>
                <a:ea typeface="+mn-ea"/>
                <a:cs typeface="+mn-cs"/>
              </a:rPr>
              <a:t>Local administrator</a:t>
            </a:r>
          </a:p>
          <a:p>
            <a:pPr indent="-228600"/>
            <a:r>
              <a:rPr lang="en-US" sz="2800" dirty="0">
                <a:solidFill>
                  <a:srgbClr val="FFFFFF"/>
                </a:solidFill>
                <a:latin typeface="+mn-lt"/>
                <a:ea typeface="+mn-ea"/>
                <a:cs typeface="+mn-cs"/>
              </a:rPr>
              <a:t>Group policy?!</a:t>
            </a:r>
          </a:p>
        </p:txBody>
      </p:sp>
      <p:grpSp>
        <p:nvGrpSpPr>
          <p:cNvPr id="144" name="Group 14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4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16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72A8641D-E19B-42AF-AA75-502377E70574}"/>
              </a:ext>
            </a:extLst>
          </p:cNvPr>
          <p:cNvPicPr>
            <a:picLocks noChangeAspect="1"/>
          </p:cNvPicPr>
          <p:nvPr/>
        </p:nvPicPr>
        <p:blipFill>
          <a:blip r:embed="rId3"/>
          <a:stretch>
            <a:fillRect/>
          </a:stretch>
        </p:blipFill>
        <p:spPr>
          <a:xfrm>
            <a:off x="4363993" y="1222375"/>
            <a:ext cx="7641319" cy="4172000"/>
          </a:xfrm>
          <a:prstGeom prst="rect">
            <a:avLst/>
          </a:prstGeom>
        </p:spPr>
      </p:pic>
    </p:spTree>
    <p:extLst>
      <p:ext uri="{BB962C8B-B14F-4D97-AF65-F5344CB8AC3E}">
        <p14:creationId xmlns:p14="http://schemas.microsoft.com/office/powerpoint/2010/main" val="3948305123"/>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83ED-2CD1-423B-9E64-43869EB5DEEE}"/>
              </a:ext>
            </a:extLst>
          </p:cNvPr>
          <p:cNvSpPr>
            <a:spLocks noGrp="1"/>
          </p:cNvSpPr>
          <p:nvPr>
            <p:ph type="title"/>
          </p:nvPr>
        </p:nvSpPr>
        <p:spPr/>
        <p:txBody>
          <a:bodyPr>
            <a:normAutofit fontScale="90000"/>
          </a:bodyPr>
          <a:lstStyle/>
          <a:p>
            <a:r>
              <a:rPr lang="en-AU" dirty="0"/>
              <a:t>Workstation hardening</a:t>
            </a:r>
          </a:p>
        </p:txBody>
      </p:sp>
      <p:sp>
        <p:nvSpPr>
          <p:cNvPr id="3" name="Picture Placeholder 2">
            <a:extLst>
              <a:ext uri="{FF2B5EF4-FFF2-40B4-BE49-F238E27FC236}">
                <a16:creationId xmlns:a16="http://schemas.microsoft.com/office/drawing/2014/main" id="{2B07D9C9-842C-4076-9A4C-82FAB4B4FFAB}"/>
              </a:ext>
            </a:extLst>
          </p:cNvPr>
          <p:cNvSpPr>
            <a:spLocks noGrp="1"/>
          </p:cNvSpPr>
          <p:nvPr>
            <p:ph type="pic" idx="1"/>
          </p:nvPr>
        </p:nvSpPr>
        <p:spPr>
          <a:solidFill>
            <a:schemeClr val="tx1"/>
          </a:solidFill>
        </p:spPr>
      </p:sp>
      <p:sp>
        <p:nvSpPr>
          <p:cNvPr id="4" name="Text Placeholder 3">
            <a:extLst>
              <a:ext uri="{FF2B5EF4-FFF2-40B4-BE49-F238E27FC236}">
                <a16:creationId xmlns:a16="http://schemas.microsoft.com/office/drawing/2014/main" id="{93DE57A4-84B8-4F44-AC76-0105CE033B92}"/>
              </a:ext>
            </a:extLst>
          </p:cNvPr>
          <p:cNvSpPr>
            <a:spLocks noGrp="1"/>
          </p:cNvSpPr>
          <p:nvPr>
            <p:ph type="body" sz="half" idx="2"/>
          </p:nvPr>
        </p:nvSpPr>
        <p:spPr>
          <a:xfrm>
            <a:off x="955965" y="2249486"/>
            <a:ext cx="6424756" cy="3541714"/>
          </a:xfrm>
        </p:spPr>
        <p:txBody>
          <a:bodyPr>
            <a:normAutofit/>
          </a:bodyPr>
          <a:lstStyle/>
          <a:p>
            <a:r>
              <a:rPr lang="en-AU" dirty="0"/>
              <a:t>Unique Passwords for local admin accounts</a:t>
            </a:r>
          </a:p>
          <a:p>
            <a:r>
              <a:rPr lang="en-AU" dirty="0"/>
              <a:t>Not via GPO</a:t>
            </a:r>
          </a:p>
          <a:p>
            <a:r>
              <a:rPr lang="en-AU" dirty="0"/>
              <a:t>Disable remote logon</a:t>
            </a:r>
          </a:p>
          <a:p>
            <a:r>
              <a:rPr lang="en-AU" dirty="0"/>
              <a:t>Enable host based firewall</a:t>
            </a:r>
          </a:p>
        </p:txBody>
      </p:sp>
      <p:pic>
        <p:nvPicPr>
          <p:cNvPr id="6" name="Picture 5">
            <a:extLst>
              <a:ext uri="{FF2B5EF4-FFF2-40B4-BE49-F238E27FC236}">
                <a16:creationId xmlns:a16="http://schemas.microsoft.com/office/drawing/2014/main" id="{5ABE12BF-2158-4FAA-942F-0DDE023859CF}"/>
              </a:ext>
            </a:extLst>
          </p:cNvPr>
          <p:cNvPicPr>
            <a:picLocks noChangeAspect="1"/>
          </p:cNvPicPr>
          <p:nvPr/>
        </p:nvPicPr>
        <p:blipFill>
          <a:blip r:embed="rId2"/>
          <a:stretch>
            <a:fillRect/>
          </a:stretch>
        </p:blipFill>
        <p:spPr>
          <a:xfrm>
            <a:off x="8370326" y="609600"/>
            <a:ext cx="1687481" cy="4967200"/>
          </a:xfrm>
          <a:prstGeom prst="rect">
            <a:avLst/>
          </a:prstGeom>
        </p:spPr>
      </p:pic>
    </p:spTree>
    <p:extLst>
      <p:ext uri="{BB962C8B-B14F-4D97-AF65-F5344CB8AC3E}">
        <p14:creationId xmlns:p14="http://schemas.microsoft.com/office/powerpoint/2010/main" val="13421999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1244</TotalTime>
  <Words>598</Words>
  <Application>Microsoft Office PowerPoint</Application>
  <PresentationFormat>Widescreen</PresentationFormat>
  <Paragraphs>134</Paragraphs>
  <Slides>38</Slides>
  <Notes>0</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Circuit</vt:lpstr>
      <vt:lpstr>Quick Wins or great losses; preventing and preparing for incident response</vt:lpstr>
      <vt:lpstr>PowerPoint Presentation</vt:lpstr>
      <vt:lpstr>disclaimer</vt:lpstr>
      <vt:lpstr>The Secrets group</vt:lpstr>
      <vt:lpstr>Initial access</vt:lpstr>
      <vt:lpstr>Two factor authentication</vt:lpstr>
      <vt:lpstr>Disable macros</vt:lpstr>
      <vt:lpstr>Workstation Lateral Movement</vt:lpstr>
      <vt:lpstr>Workstation hardening</vt:lpstr>
      <vt:lpstr>Logging – Dwell Time</vt:lpstr>
      <vt:lpstr>Logging - Retention</vt:lpstr>
      <vt:lpstr>Logging - Verbosity</vt:lpstr>
      <vt:lpstr>Logging - Verbosity</vt:lpstr>
      <vt:lpstr>Logging - Verbosity</vt:lpstr>
      <vt:lpstr>Logging – Service installation</vt:lpstr>
      <vt:lpstr>Logging - Authentication</vt:lpstr>
      <vt:lpstr>Logging – powershell:: script block</vt:lpstr>
      <vt:lpstr>Logging – Powershell:: Transcription</vt:lpstr>
      <vt:lpstr>Sysmon</vt:lpstr>
      <vt:lpstr>Domain controller compromise</vt:lpstr>
      <vt:lpstr>Service Level Agreements</vt:lpstr>
      <vt:lpstr>Application whitelisting</vt:lpstr>
      <vt:lpstr>Application Whitelisting</vt:lpstr>
      <vt:lpstr>Application Whitelisting Actually useful</vt:lpstr>
      <vt:lpstr>Traversing the firewall</vt:lpstr>
      <vt:lpstr>patching</vt:lpstr>
      <vt:lpstr>Configuration review</vt:lpstr>
      <vt:lpstr>Extort and ransom</vt:lpstr>
      <vt:lpstr>backups</vt:lpstr>
      <vt:lpstr>Remember that logging thing?</vt:lpstr>
      <vt:lpstr>Remediation</vt:lpstr>
      <vt:lpstr>Remediation</vt:lpstr>
      <vt:lpstr>Remediation woes</vt:lpstr>
      <vt:lpstr>Documentation – as built</vt:lpstr>
      <vt:lpstr>Documentation - playbooks</vt:lpstr>
      <vt:lpstr>R.I.P</vt:lpstr>
      <vt:lpstr>education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Wins or great losses; preventing and preparing for incident response</dc:title>
  <dc:creator>Luke Pearson</dc:creator>
  <cp:lastModifiedBy>Luke Pearson</cp:lastModifiedBy>
  <cp:revision>38</cp:revision>
  <dcterms:created xsi:type="dcterms:W3CDTF">2020-12-10T09:40:05Z</dcterms:created>
  <dcterms:modified xsi:type="dcterms:W3CDTF">2021-01-06T02:38:19Z</dcterms:modified>
</cp:coreProperties>
</file>